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Tenor Sans" charset="1" panose="02000000000000000000"/>
      <p:regular r:id="rId18"/>
    </p:embeddedFont>
    <p:embeddedFont>
      <p:font typeface="Clear Sans" charset="1" panose="020B0503030202020304"/>
      <p:regular r:id="rId19"/>
    </p:embeddedFont>
    <p:embeddedFont>
      <p:font typeface="Clear Sans Bold" charset="1" panose="020B0803030202020304"/>
      <p:regular r:id="rId20"/>
    </p:embeddedFont>
    <p:embeddedFont>
      <p:font typeface="Clear Sans Medium" charset="1" panose="020B06030302020203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jpeg" Type="http://schemas.openxmlformats.org/officeDocument/2006/relationships/image"/><Relationship Id="rId4" Target="../media/image7.jpe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2.png" Type="http://schemas.openxmlformats.org/officeDocument/2006/relationships/image"/><Relationship Id="rId6" Target="../media/image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4229113"/>
            <a:ext cx="9763125" cy="3838439"/>
            <a:chOff x="0" y="0"/>
            <a:chExt cx="13017500" cy="511791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90500"/>
              <a:ext cx="13017500" cy="3721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00"/>
                </a:lnSpc>
              </a:pPr>
              <a:r>
                <a:rPr lang="en-US" sz="10500" spc="-210">
                  <a:solidFill>
                    <a:srgbClr val="F4F4F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Adab Makan dan Minum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4421644"/>
              <a:ext cx="13017500" cy="69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PEMBUAT MATERI: [NAMA ANDA]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172950" y="0"/>
            <a:ext cx="6115050" cy="10287000"/>
            <a:chOff x="0" y="0"/>
            <a:chExt cx="947381" cy="15937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47381" cy="1593725"/>
            </a:xfrm>
            <a:custGeom>
              <a:avLst/>
              <a:gdLst/>
              <a:ahLst/>
              <a:cxnLst/>
              <a:rect r="r" b="b" t="t" l="l"/>
              <a:pathLst>
                <a:path h="1593725" w="947381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58" r="0" b="-58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8774635" y="7396104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72950" y="0"/>
            <a:ext cx="6115050" cy="10287000"/>
            <a:chOff x="0" y="0"/>
            <a:chExt cx="947381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47381" cy="1593725"/>
            </a:xfrm>
            <a:custGeom>
              <a:avLst/>
              <a:gdLst/>
              <a:ahLst/>
              <a:cxnLst/>
              <a:rect r="r" b="b" t="t" l="l"/>
              <a:pathLst>
                <a:path h="1593725" w="947381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58" r="0" b="-5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1562100"/>
            <a:ext cx="9763125" cy="4102836"/>
            <a:chOff x="0" y="0"/>
            <a:chExt cx="13017500" cy="547044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3319799"/>
              <a:ext cx="130175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PRAKTIKKAN SETIAP HARI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513617"/>
              <a:ext cx="13017500" cy="956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Mari kita biasakan </a:t>
              </a:r>
              <a:r>
                <a:rPr lang="en-US" b="true" sz="2099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adab makan dan minum</a:t>
              </a: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yang baik setiap hari untuk kesehatan dan keberkahan bersama keluarga dan teman.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13017500" cy="28158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</a:pPr>
              <a:r>
                <a:rPr lang="en-US" sz="6999" spc="-139">
                  <a:solidFill>
                    <a:srgbClr val="F4F4F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Ayo Biasakan Adab Makan dan Minum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1562100"/>
            <a:ext cx="83248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Pertanyaan?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734675" y="5143500"/>
            <a:ext cx="6886575" cy="1944864"/>
            <a:chOff x="0" y="0"/>
            <a:chExt cx="9182100" cy="259315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9182100" cy="5300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TANYA JAWAB ADAB MAKAN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146158"/>
              <a:ext cx="9182100" cy="1446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Ada yang mau ditanya atau berbagi pengalaman tentang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adab makan dan minum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? Yuk, kita diskusikan bersama agar lebih memahami!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3137432" y="7200900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1562100"/>
            <a:ext cx="83248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Terima Kasih!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734675" y="5143500"/>
            <a:ext cx="6886575" cy="1944864"/>
            <a:chOff x="0" y="0"/>
            <a:chExt cx="9182100" cy="259315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9182100" cy="5300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BELAJAR ADAB MAKAN BERSAMA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146158"/>
              <a:ext cx="9182100" cy="1446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Terima kasih sudah belajar adab makan dan minum! Semoga kita semua dapat menerapkan adab yang baik dalam kehidupan sehari-hari.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3137432" y="7200900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72950" y="0"/>
            <a:ext cx="6115050" cy="10287000"/>
            <a:chOff x="0" y="0"/>
            <a:chExt cx="947381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47381" cy="1593725"/>
            </a:xfrm>
            <a:custGeom>
              <a:avLst/>
              <a:gdLst/>
              <a:ahLst/>
              <a:cxnLst/>
              <a:rect r="r" b="b" t="t" l="l"/>
              <a:pathLst>
                <a:path h="1593725" w="947381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58" r="0" b="-5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1562100"/>
            <a:ext cx="9763125" cy="4102836"/>
            <a:chOff x="0" y="0"/>
            <a:chExt cx="13017500" cy="547044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3319799"/>
              <a:ext cx="130175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PENTING UNTUK KESEHATAN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513617"/>
              <a:ext cx="13017500" cy="956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Makan dan minum bukan hanya supaya kenyang, tapi juga bisa jadi </a:t>
              </a:r>
              <a:r>
                <a:rPr lang="en-US" b="true" sz="2099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ibadah</a:t>
              </a: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kalau kita lakukan dengan adab yang benar.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13017500" cy="28158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</a:pPr>
              <a:r>
                <a:rPr lang="en-US" sz="6999" spc="-139">
                  <a:solidFill>
                    <a:srgbClr val="F4F4F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Kenapa Adab Makan dan Minum Penting?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4248150"/>
            <a:ext cx="5448300" cy="3581400"/>
            <a:chOff x="0" y="0"/>
            <a:chExt cx="1333267" cy="8764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2"/>
              <a:stretch>
                <a:fillRect l="-83" t="0" r="-8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419850" y="4248150"/>
            <a:ext cx="5448300" cy="3581400"/>
            <a:chOff x="0" y="0"/>
            <a:chExt cx="1333267" cy="87641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3"/>
              <a:stretch>
                <a:fillRect l="-83" t="0" r="-8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172950" y="4248150"/>
            <a:ext cx="5448300" cy="3581400"/>
            <a:chOff x="0" y="0"/>
            <a:chExt cx="1333267" cy="8764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4"/>
              <a:stretch>
                <a:fillRect l="-83" t="0" r="-83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68089" y="8366723"/>
            <a:ext cx="5446961" cy="882042"/>
            <a:chOff x="0" y="0"/>
            <a:chExt cx="7262615" cy="117605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47625"/>
              <a:ext cx="726261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CUCI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704251"/>
              <a:ext cx="7262615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Pastikan tanganmu bersih sebelum makan.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19850" y="8366723"/>
            <a:ext cx="5448300" cy="882093"/>
            <a:chOff x="0" y="0"/>
            <a:chExt cx="7264400" cy="117612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HALAL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704319"/>
              <a:ext cx="7264400" cy="4718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Makanan harus halal dan bergizi untuk kita.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172950" y="8366774"/>
            <a:ext cx="5448300" cy="1253466"/>
            <a:chOff x="0" y="0"/>
            <a:chExt cx="7264400" cy="167128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NIAT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704183"/>
              <a:ext cx="7264400" cy="967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Niatkan makan agar kuat beribadah kepada Allah.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66750" y="1562100"/>
            <a:ext cx="140779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</a:pPr>
            <a:r>
              <a:rPr lang="en-US" sz="6999" spc="-139">
                <a:solidFill>
                  <a:srgbClr val="F4F4F4"/>
                </a:solidFill>
                <a:latin typeface="Tenor Sans"/>
                <a:ea typeface="Tenor Sans"/>
                <a:cs typeface="Tenor Sans"/>
                <a:sym typeface="Tenor Sans"/>
              </a:rPr>
              <a:t>Adab Sebelum Makan dan Minum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-6723923">
            <a:off x="13666568" y="-2297777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087176">
            <a:off x="3189187" y="-10712043"/>
            <a:ext cx="14136818" cy="12003443"/>
          </a:xfrm>
          <a:custGeom>
            <a:avLst/>
            <a:gdLst/>
            <a:ahLst/>
            <a:cxnLst/>
            <a:rect r="r" b="b" t="t" l="l"/>
            <a:pathLst>
              <a:path h="12003443" w="14136818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05025" y="1562100"/>
            <a:ext cx="140779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Adab Saat Makan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5143500"/>
            <a:ext cx="5448300" cy="2312513"/>
            <a:chOff x="0" y="0"/>
            <a:chExt cx="7264400" cy="308335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TANGAN KANAN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Menggunakan tangan kanan saat makan adalah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adab penting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yang diajarkan agar kita menghormati makanan dan menunjukkan rasa syukur.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419850" y="5143500"/>
            <a:ext cx="5448300" cy="2312513"/>
            <a:chOff x="0" y="0"/>
            <a:chExt cx="7264400" cy="308335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DUDUK TENANG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Duduk dengan tenang saat makan membantu kita lebih fokus dan menikmati makanan tanpa terganggu, serta menciptakan suasana yang baik di meja makan.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172950" y="5143500"/>
            <a:ext cx="5448300" cy="2312513"/>
            <a:chOff x="0" y="0"/>
            <a:chExt cx="7264400" cy="308335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AMBIL DEKAT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Mengambil makanan yang dekat membuat kita lebih mudah untuk menikmati hidangan, dan menghindari keributan saat mengulurkan tangan ke makanan yang jauh.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72950" y="0"/>
            <a:ext cx="6115050" cy="10287000"/>
            <a:chOff x="0" y="0"/>
            <a:chExt cx="947381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47381" cy="1593725"/>
            </a:xfrm>
            <a:custGeom>
              <a:avLst/>
              <a:gdLst/>
              <a:ahLst/>
              <a:cxnLst/>
              <a:rect r="r" b="b" t="t" l="l"/>
              <a:pathLst>
                <a:path h="1593725" w="947381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58" r="0" b="-5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1562100"/>
            <a:ext cx="9763125" cy="4102836"/>
            <a:chOff x="0" y="0"/>
            <a:chExt cx="13017500" cy="547044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3319799"/>
              <a:ext cx="130175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KEBERKAHAN DALAM KEBERSAMAAN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513617"/>
              <a:ext cx="13017500" cy="956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Makan bersama adalah </a:t>
              </a:r>
              <a:r>
                <a:rPr lang="en-US" b="true" sz="2099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tradisi yang indah</a:t>
              </a:r>
              <a:r>
                <a:rPr lang="en-US" sz="2099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. Selain menyenangkan, kebersamaan dalam makan dapat membawa keberkahan dan mempererat silaturahmi.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13017500" cy="28158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</a:pPr>
              <a:r>
                <a:rPr lang="en-US" sz="6999" spc="-139">
                  <a:solidFill>
                    <a:srgbClr val="F4F4F4"/>
                  </a:solidFill>
                  <a:latin typeface="Tenor Sans"/>
                  <a:ea typeface="Tenor Sans"/>
                  <a:cs typeface="Tenor Sans"/>
                  <a:sym typeface="Tenor Sans"/>
                </a:rPr>
                <a:t>Makan Bersama Membawa Keberkahan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087176">
            <a:off x="3189187" y="-10712043"/>
            <a:ext cx="14136818" cy="12003443"/>
          </a:xfrm>
          <a:custGeom>
            <a:avLst/>
            <a:gdLst/>
            <a:ahLst/>
            <a:cxnLst/>
            <a:rect r="r" b="b" t="t" l="l"/>
            <a:pathLst>
              <a:path h="12003443" w="14136818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05025" y="1562100"/>
            <a:ext cx="140779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Adab Khusus Saat Minum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5143500"/>
            <a:ext cx="5448300" cy="2312513"/>
            <a:chOff x="0" y="0"/>
            <a:chExt cx="7264400" cy="308335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SAMBIL DUDUK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Minum sambil duduk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adalah adab yang baik untuk menjaga kesopanan dan menghindari kemungkinan tersedak saat menikmati minuman.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419850" y="5143500"/>
            <a:ext cx="5448300" cy="2312513"/>
            <a:chOff x="0" y="0"/>
            <a:chExt cx="7264400" cy="308335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TIGA TEGUKAN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Minumlah tiga tegukan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dengan perlahan, agar tubuh bisa mencerna minuman dengan baik dan mendapatkan manfaatnya secara maksimal.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172950" y="5143500"/>
            <a:ext cx="5448300" cy="1944890"/>
            <a:chOff x="0" y="0"/>
            <a:chExt cx="7264400" cy="259318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JANGAN MENIUP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46193"/>
              <a:ext cx="7264400" cy="1446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Jangan meniup gelas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saat minum, karena itu tidak sopan dan bisa menyebabkan kotoran atau bakteri masuk ke dalam minuman.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087176">
            <a:off x="3189187" y="-10712043"/>
            <a:ext cx="14136818" cy="12003443"/>
          </a:xfrm>
          <a:custGeom>
            <a:avLst/>
            <a:gdLst/>
            <a:ahLst/>
            <a:cxnLst/>
            <a:rect r="r" b="b" t="t" l="l"/>
            <a:pathLst>
              <a:path h="12003443" w="14136818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05025" y="1562100"/>
            <a:ext cx="140779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Setelah Makan dan Minum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5143500"/>
            <a:ext cx="5448300" cy="1944890"/>
            <a:chOff x="0" y="0"/>
            <a:chExt cx="7264400" cy="259318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JILATI JARI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146193"/>
              <a:ext cx="7264400" cy="1446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Menjilati jari setelah makan adalah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tanda rasa syukur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atas nikmat yang diberikan, serta memastikan makanan tidak terbuang.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419850" y="5143500"/>
            <a:ext cx="5448300" cy="2312513"/>
            <a:chOff x="0" y="0"/>
            <a:chExt cx="7264400" cy="308335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TIDAK MENYISAKAN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Tidak menyisakan makanan adalah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adab yang baik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. Ini menunjukkan penghargaan terhadap makanan dan usaha yang telah dilakukan untuk menyediakannya.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172950" y="5143500"/>
            <a:ext cx="5448300" cy="2312513"/>
            <a:chOff x="0" y="0"/>
            <a:chExt cx="7264400" cy="308335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UCAPKAN ALHAMDULILLAH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46193"/>
              <a:ext cx="7264400" cy="19371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Mengucapkan Alhamdulillah setelah makan adalah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cara untuk bersyukur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kepada Allah atas nikmat yang telah diberikan dan melatih rasa syukur kita.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F62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4248150"/>
            <a:ext cx="5448300" cy="3581400"/>
            <a:chOff x="0" y="0"/>
            <a:chExt cx="1333267" cy="8764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2"/>
              <a:stretch>
                <a:fillRect l="-83" t="0" r="-8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419850" y="4248150"/>
            <a:ext cx="5448300" cy="3581400"/>
            <a:chOff x="0" y="0"/>
            <a:chExt cx="1333267" cy="87641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3"/>
              <a:stretch>
                <a:fillRect l="-83" t="0" r="-8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172950" y="4248150"/>
            <a:ext cx="5448300" cy="3581400"/>
            <a:chOff x="0" y="0"/>
            <a:chExt cx="1333267" cy="8764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33267" cy="876413"/>
            </a:xfrm>
            <a:custGeom>
              <a:avLst/>
              <a:gdLst/>
              <a:ahLst/>
              <a:cxnLst/>
              <a:rect r="r" b="b" t="t" l="l"/>
              <a:pathLst>
                <a:path h="876413" w="1333267">
                  <a:moveTo>
                    <a:pt x="0" y="0"/>
                  </a:moveTo>
                  <a:lnTo>
                    <a:pt x="1333267" y="0"/>
                  </a:lnTo>
                  <a:lnTo>
                    <a:pt x="1333267" y="876413"/>
                  </a:lnTo>
                  <a:lnTo>
                    <a:pt x="0" y="876413"/>
                  </a:lnTo>
                  <a:close/>
                </a:path>
              </a:pathLst>
            </a:custGeom>
            <a:blipFill>
              <a:blip r:embed="rId4"/>
              <a:stretch>
                <a:fillRect l="-83" t="0" r="-83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68089" y="8366723"/>
            <a:ext cx="5446961" cy="1253517"/>
            <a:chOff x="0" y="0"/>
            <a:chExt cx="7262615" cy="167135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47625"/>
              <a:ext cx="726261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KEBERKAHAN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704251"/>
              <a:ext cx="7262615" cy="967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Mendapatkan </a:t>
              </a:r>
              <a:r>
                <a:rPr lang="en-US" b="true" sz="21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keberkahan</a:t>
              </a: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dalam setiap makanan yang dimakan.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419850" y="8366723"/>
            <a:ext cx="5448300" cy="1253568"/>
            <a:chOff x="0" y="0"/>
            <a:chExt cx="7264400" cy="167142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SEHAT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704319"/>
              <a:ext cx="7264400" cy="967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Tubuh menjadi </a:t>
              </a:r>
              <a:r>
                <a:rPr lang="en-US" b="true" sz="21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sehat</a:t>
              </a: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dan kuat jika makan baik.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172950" y="8366774"/>
            <a:ext cx="5448300" cy="1253466"/>
            <a:chOff x="0" y="0"/>
            <a:chExt cx="7264400" cy="167128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726440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F4F4F4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PAHALA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704183"/>
              <a:ext cx="7264400" cy="9671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</a:pP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Mendapatkan </a:t>
              </a:r>
              <a:r>
                <a:rPr lang="en-US" b="true" sz="2100">
                  <a:solidFill>
                    <a:srgbClr val="F4F4F4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pahala</a:t>
              </a:r>
              <a:r>
                <a:rPr lang="en-US" sz="2100">
                  <a:solidFill>
                    <a:srgbClr val="F4F4F4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dari Allah melalui adab makan.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66750" y="1562100"/>
            <a:ext cx="14077950" cy="2111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</a:pPr>
            <a:r>
              <a:rPr lang="en-US" sz="6999" spc="-139">
                <a:solidFill>
                  <a:srgbClr val="F4F4F4"/>
                </a:solidFill>
                <a:latin typeface="Tenor Sans"/>
                <a:ea typeface="Tenor Sans"/>
                <a:cs typeface="Tenor Sans"/>
                <a:sym typeface="Tenor Sans"/>
              </a:rPr>
              <a:t>Manfaat Mengikuti Adab Makan dan Minum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-6723923">
            <a:off x="13666568" y="-2297777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1562100"/>
            <a:ext cx="8324850" cy="105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399"/>
              </a:lnSpc>
            </a:pPr>
            <a:r>
              <a:rPr lang="en-US" sz="6999" spc="-139">
                <a:solidFill>
                  <a:srgbClr val="662E20"/>
                </a:solidFill>
                <a:latin typeface="Tenor Sans"/>
                <a:ea typeface="Tenor Sans"/>
                <a:cs typeface="Tenor Sans"/>
                <a:sym typeface="Tenor Sans"/>
              </a:rPr>
              <a:t>Kesimpulan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734675" y="5143500"/>
            <a:ext cx="6886575" cy="1944864"/>
            <a:chOff x="0" y="0"/>
            <a:chExt cx="9182100" cy="259315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9182100" cy="5300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60"/>
                </a:lnSpc>
                <a:spcBef>
                  <a:spcPct val="0"/>
                </a:spcBef>
              </a:pPr>
              <a:r>
                <a:rPr lang="en-US" b="true" sz="2400">
                  <a:solidFill>
                    <a:srgbClr val="662E20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ANAK BERADAB ITU HEBAT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146158"/>
              <a:ext cx="9182100" cy="1446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Anak yang sopan dan beradab saat makan adalah anak yang disayang Allah dan semua orang, menjadi pintar itu penting, </a:t>
              </a:r>
              <a:r>
                <a:rPr lang="en-US" b="true" sz="2099">
                  <a:solidFill>
                    <a:srgbClr val="662E2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tapi sopan</a:t>
              </a:r>
              <a:r>
                <a:rPr lang="en-US" sz="2099">
                  <a:solidFill>
                    <a:srgbClr val="662E2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jauh lebih hebat!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3137432" y="7200900"/>
            <a:ext cx="6274865" cy="4114800"/>
          </a:xfrm>
          <a:custGeom>
            <a:avLst/>
            <a:gdLst/>
            <a:ahLst/>
            <a:cxnLst/>
            <a:rect r="r" b="b" t="t" l="l"/>
            <a:pathLst>
              <a:path h="4114800" w="6274865">
                <a:moveTo>
                  <a:pt x="0" y="0"/>
                </a:moveTo>
                <a:lnTo>
                  <a:pt x="6274864" y="0"/>
                </a:lnTo>
                <a:lnTo>
                  <a:pt x="62748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Adab Makan dan Minum</dc:description>
  <dc:identifier>DAHB8MI0P40</dc:identifier>
  <dcterms:modified xsi:type="dcterms:W3CDTF">2011-08-01T06:04:30Z</dcterms:modified>
  <cp:revision>1</cp:revision>
  <dc:title>Presentasi - Adab Makan dan Minum</dc:title>
</cp:coreProperties>
</file>