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Helvetica World" charset="1" panose="020B0500040000020004"/>
      <p:regular r:id="rId18"/>
    </p:embeddedFont>
    <p:embeddedFont>
      <p:font typeface="Georgia Pro Condensed" charset="1" panose="02040506050405020303"/>
      <p:regular r:id="rId19"/>
    </p:embeddedFont>
    <p:embeddedFont>
      <p:font typeface="Helvetica World Bold" charset="1" panose="020B0800040000020004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12700"/>
            <a:ext cx="11201400" cy="10299700"/>
            <a:chOff x="0" y="0"/>
            <a:chExt cx="963348" cy="88579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63348" cy="885799"/>
            </a:xfrm>
            <a:custGeom>
              <a:avLst/>
              <a:gdLst/>
              <a:ahLst/>
              <a:cxnLst/>
              <a:rect r="r" b="b" t="t" l="l"/>
              <a:pathLst>
                <a:path h="885799" w="963348">
                  <a:moveTo>
                    <a:pt x="0" y="0"/>
                  </a:moveTo>
                  <a:lnTo>
                    <a:pt x="963348" y="0"/>
                  </a:lnTo>
                  <a:lnTo>
                    <a:pt x="963348" y="885799"/>
                  </a:lnTo>
                  <a:lnTo>
                    <a:pt x="0" y="885799"/>
                  </a:lnTo>
                  <a:close/>
                </a:path>
              </a:pathLst>
            </a:custGeom>
            <a:solidFill>
              <a:srgbClr val="4B53F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868150" y="666750"/>
            <a:ext cx="5753100" cy="8953500"/>
            <a:chOff x="0" y="0"/>
            <a:chExt cx="814724" cy="126794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4724" cy="1267949"/>
            </a:xfrm>
            <a:custGeom>
              <a:avLst/>
              <a:gdLst/>
              <a:ahLst/>
              <a:cxnLst/>
              <a:rect r="r" b="b" t="t" l="l"/>
              <a:pathLst>
                <a:path h="1267949" w="814724">
                  <a:moveTo>
                    <a:pt x="26914" y="0"/>
                  </a:moveTo>
                  <a:lnTo>
                    <a:pt x="787810" y="0"/>
                  </a:lnTo>
                  <a:cubicBezTo>
                    <a:pt x="802675" y="0"/>
                    <a:pt x="814724" y="12050"/>
                    <a:pt x="814724" y="26914"/>
                  </a:cubicBezTo>
                  <a:lnTo>
                    <a:pt x="814724" y="1241035"/>
                  </a:lnTo>
                  <a:cubicBezTo>
                    <a:pt x="814724" y="1255899"/>
                    <a:pt x="802675" y="1267949"/>
                    <a:pt x="787810" y="1267949"/>
                  </a:cubicBezTo>
                  <a:lnTo>
                    <a:pt x="26914" y="1267949"/>
                  </a:lnTo>
                  <a:cubicBezTo>
                    <a:pt x="12050" y="1267949"/>
                    <a:pt x="0" y="1255899"/>
                    <a:pt x="0" y="1241035"/>
                  </a:cubicBezTo>
                  <a:lnTo>
                    <a:pt x="0" y="26914"/>
                  </a:lnTo>
                  <a:cubicBezTo>
                    <a:pt x="0" y="12050"/>
                    <a:pt x="12050" y="0"/>
                    <a:pt x="26914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99" r="0" b="-199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666750" y="9011285"/>
            <a:ext cx="6886575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40"/>
              </a:lnSpc>
            </a:pPr>
            <a:r>
              <a:rPr lang="en-US" sz="3800" spc="-57" strike="noStrike" u="none">
                <a:solidFill>
                  <a:srgbClr val="FFFCF3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[Nama Presenter]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75380" y="975068"/>
            <a:ext cx="9754495" cy="76855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956"/>
              </a:lnSpc>
            </a:pPr>
            <a:r>
              <a:rPr lang="en-US" sz="14956" spc="-523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Meneladani Sifat Nabi Muhammad SAW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-3117037">
            <a:off x="8947742" y="765609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4" y="0"/>
                </a:lnTo>
                <a:lnTo>
                  <a:pt x="2112604" y="1859091"/>
                </a:lnTo>
                <a:lnTo>
                  <a:pt x="0" y="18590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2E1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858125" cy="10287000"/>
            <a:chOff x="0" y="0"/>
            <a:chExt cx="1031988" cy="13509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31988" cy="1350966"/>
            </a:xfrm>
            <a:custGeom>
              <a:avLst/>
              <a:gdLst/>
              <a:ahLst/>
              <a:cxnLst/>
              <a:rect r="r" b="b" t="t" l="l"/>
              <a:pathLst>
                <a:path h="1350966" w="1031988">
                  <a:moveTo>
                    <a:pt x="0" y="0"/>
                  </a:moveTo>
                  <a:lnTo>
                    <a:pt x="1031988" y="0"/>
                  </a:lnTo>
                  <a:lnTo>
                    <a:pt x="1031988" y="1350966"/>
                  </a:lnTo>
                  <a:lnTo>
                    <a:pt x="0" y="1350966"/>
                  </a:lnTo>
                  <a:close/>
                </a:path>
              </a:pathLst>
            </a:custGeom>
            <a:solidFill>
              <a:srgbClr val="4B53F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6750" y="666750"/>
            <a:ext cx="6545058" cy="8953500"/>
            <a:chOff x="0" y="0"/>
            <a:chExt cx="768828" cy="105174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68828" cy="1051741"/>
            </a:xfrm>
            <a:custGeom>
              <a:avLst/>
              <a:gdLst/>
              <a:ahLst/>
              <a:cxnLst/>
              <a:rect r="r" b="b" t="t" l="l"/>
              <a:pathLst>
                <a:path h="1051741" w="768828">
                  <a:moveTo>
                    <a:pt x="23657" y="0"/>
                  </a:moveTo>
                  <a:lnTo>
                    <a:pt x="745171" y="0"/>
                  </a:lnTo>
                  <a:cubicBezTo>
                    <a:pt x="751445" y="0"/>
                    <a:pt x="757463" y="2492"/>
                    <a:pt x="761899" y="6929"/>
                  </a:cubicBezTo>
                  <a:cubicBezTo>
                    <a:pt x="766336" y="11366"/>
                    <a:pt x="768828" y="17383"/>
                    <a:pt x="768828" y="23657"/>
                  </a:cubicBezTo>
                  <a:lnTo>
                    <a:pt x="768828" y="1028083"/>
                  </a:lnTo>
                  <a:cubicBezTo>
                    <a:pt x="768828" y="1034358"/>
                    <a:pt x="766336" y="1040375"/>
                    <a:pt x="761899" y="1044812"/>
                  </a:cubicBezTo>
                  <a:cubicBezTo>
                    <a:pt x="757463" y="1049248"/>
                    <a:pt x="751445" y="1051741"/>
                    <a:pt x="745171" y="1051741"/>
                  </a:cubicBezTo>
                  <a:lnTo>
                    <a:pt x="23657" y="1051741"/>
                  </a:lnTo>
                  <a:cubicBezTo>
                    <a:pt x="17383" y="1051741"/>
                    <a:pt x="11366" y="1049248"/>
                    <a:pt x="6929" y="1044812"/>
                  </a:cubicBezTo>
                  <a:cubicBezTo>
                    <a:pt x="2492" y="1040375"/>
                    <a:pt x="0" y="1034358"/>
                    <a:pt x="0" y="1028083"/>
                  </a:cubicBezTo>
                  <a:lnTo>
                    <a:pt x="0" y="23657"/>
                  </a:lnTo>
                  <a:cubicBezTo>
                    <a:pt x="0" y="17383"/>
                    <a:pt x="2492" y="11366"/>
                    <a:pt x="6929" y="6929"/>
                  </a:cubicBezTo>
                  <a:cubicBezTo>
                    <a:pt x="11366" y="2492"/>
                    <a:pt x="17383" y="0"/>
                    <a:pt x="23657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414" r="0" b="-414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8991600" y="1084897"/>
            <a:ext cx="8629650" cy="4686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704"/>
              </a:lnSpc>
              <a:spcBef>
                <a:spcPct val="0"/>
              </a:spcBef>
            </a:pPr>
            <a:r>
              <a:rPr lang="en-US" sz="2849" spc="-99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Kamu menemukan uang di kelas, apa yang harus kamu lakukan?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8991600" y="2457450"/>
            <a:ext cx="8629650" cy="1538600"/>
            <a:chOff x="0" y="0"/>
            <a:chExt cx="2272830" cy="40522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2272830" cy="4433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8991600" y="4318206"/>
            <a:ext cx="8629650" cy="1538600"/>
            <a:chOff x="0" y="0"/>
            <a:chExt cx="2272830" cy="40522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272830" cy="4433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8991600" y="6210411"/>
            <a:ext cx="8629650" cy="1538600"/>
            <a:chOff x="0" y="0"/>
            <a:chExt cx="2272830" cy="40522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2272830" cy="4433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991600" y="8072861"/>
            <a:ext cx="8629650" cy="1538600"/>
            <a:chOff x="0" y="0"/>
            <a:chExt cx="2272830" cy="40522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2272830" cy="4433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9650688" y="3001325"/>
            <a:ext cx="7311473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Ambil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650688" y="4862081"/>
            <a:ext cx="7311473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Serahkan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650688" y="6754286"/>
            <a:ext cx="7311473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Sembunyikan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650688" y="8616736"/>
            <a:ext cx="7311473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Buang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368158" cy="9211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3089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Doa Penutup untuk Anak-Anak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816850"/>
            <a:ext cx="6886575" cy="180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"Ya Allah, jadikan kami anak-anak yang </a:t>
            </a: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baik dan berakhlak mulia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seperti Rasulullah SAW. Semoga kami selalu mengikuti teladan Nabi dalam setiap tindakan dan kata-kata kami."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858125" cy="10287000"/>
            <a:chOff x="0" y="0"/>
            <a:chExt cx="1031988" cy="13509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31988" cy="1350966"/>
            </a:xfrm>
            <a:custGeom>
              <a:avLst/>
              <a:gdLst/>
              <a:ahLst/>
              <a:cxnLst/>
              <a:rect r="r" b="b" t="t" l="l"/>
              <a:pathLst>
                <a:path h="1350966" w="1031988">
                  <a:moveTo>
                    <a:pt x="0" y="0"/>
                  </a:moveTo>
                  <a:lnTo>
                    <a:pt x="1031988" y="0"/>
                  </a:lnTo>
                  <a:lnTo>
                    <a:pt x="1031988" y="1350966"/>
                  </a:lnTo>
                  <a:lnTo>
                    <a:pt x="0" y="1350966"/>
                  </a:lnTo>
                  <a:close/>
                </a:path>
              </a:pathLst>
            </a:custGeom>
            <a:solidFill>
              <a:srgbClr val="4B53F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52512" y="666750"/>
            <a:ext cx="5753100" cy="8953500"/>
            <a:chOff x="0" y="0"/>
            <a:chExt cx="814724" cy="126794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4724" cy="1267949"/>
            </a:xfrm>
            <a:custGeom>
              <a:avLst/>
              <a:gdLst/>
              <a:ahLst/>
              <a:cxnLst/>
              <a:rect r="r" b="b" t="t" l="l"/>
              <a:pathLst>
                <a:path h="1267949" w="814724">
                  <a:moveTo>
                    <a:pt x="26914" y="0"/>
                  </a:moveTo>
                  <a:lnTo>
                    <a:pt x="787810" y="0"/>
                  </a:lnTo>
                  <a:cubicBezTo>
                    <a:pt x="802675" y="0"/>
                    <a:pt x="814724" y="12050"/>
                    <a:pt x="814724" y="26914"/>
                  </a:cubicBezTo>
                  <a:lnTo>
                    <a:pt x="814724" y="1241035"/>
                  </a:lnTo>
                  <a:cubicBezTo>
                    <a:pt x="814724" y="1255899"/>
                    <a:pt x="802675" y="1267949"/>
                    <a:pt x="787810" y="1267949"/>
                  </a:cubicBezTo>
                  <a:lnTo>
                    <a:pt x="26914" y="1267949"/>
                  </a:lnTo>
                  <a:cubicBezTo>
                    <a:pt x="12050" y="1267949"/>
                    <a:pt x="0" y="1255899"/>
                    <a:pt x="0" y="1241035"/>
                  </a:cubicBezTo>
                  <a:lnTo>
                    <a:pt x="0" y="26914"/>
                  </a:lnTo>
                  <a:cubicBezTo>
                    <a:pt x="0" y="12050"/>
                    <a:pt x="12050" y="0"/>
                    <a:pt x="26914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99" r="0" b="-199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9296400" y="8392160"/>
            <a:ext cx="8324850" cy="1228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40"/>
              </a:lnSpc>
            </a:pPr>
            <a:r>
              <a:rPr lang="en-US" sz="3800" spc="-5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Semangat meneladani Rasulullah setiap hari!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303759" y="942975"/>
            <a:ext cx="8317491" cy="3894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956"/>
              </a:lnSpc>
            </a:pPr>
            <a:r>
              <a:rPr lang="en-US" sz="14956" spc="-523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TERIMA KASIH!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-3117037">
            <a:off x="5418783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4" y="0"/>
                </a:lnTo>
                <a:lnTo>
                  <a:pt x="2112604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368158" cy="9211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2079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Siapa Idola Kamu?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854950"/>
            <a:ext cx="6886575" cy="176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Setiap anak memiliki </a:t>
            </a: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idola berbeda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di rumah atau sekolah. Apakah itu superhero, guru, atau orang tua? Mari kita belajar tentang idola terbaik, yaitu Nabi Muhammad SAW, yang dicintai Allah.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368158" cy="9211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0" t="-20601" r="0" b="-20601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4098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Nabi Muhammad SAW, Idola Terbaik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378700"/>
            <a:ext cx="6886575" cy="224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Nabi Muhammad SAW adalah </a:t>
            </a: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idola terbaik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dan dicintai oleh Allah. Mari kita meneladani sifat-sifat baiknya dan menjadi </a:t>
            </a: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superhero kebaikan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di rumah dan sekolah, seperti yang diajarkan kepada kita.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2908300"/>
            <a:ext cx="5448300" cy="6711950"/>
            <a:chOff x="0" y="0"/>
            <a:chExt cx="1434943" cy="17677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34943" cy="1767756"/>
            </a:xfrm>
            <a:custGeom>
              <a:avLst/>
              <a:gdLst/>
              <a:ahLst/>
              <a:cxnLst/>
              <a:rect r="r" b="b" t="t" l="l"/>
              <a:pathLst>
                <a:path h="1767756" w="1434943">
                  <a:moveTo>
                    <a:pt x="28420" y="0"/>
                  </a:moveTo>
                  <a:lnTo>
                    <a:pt x="1406524" y="0"/>
                  </a:lnTo>
                  <a:cubicBezTo>
                    <a:pt x="1422219" y="0"/>
                    <a:pt x="1434943" y="12724"/>
                    <a:pt x="1434943" y="28420"/>
                  </a:cubicBezTo>
                  <a:lnTo>
                    <a:pt x="1434943" y="1739337"/>
                  </a:lnTo>
                  <a:cubicBezTo>
                    <a:pt x="1434943" y="1755033"/>
                    <a:pt x="1422219" y="1767756"/>
                    <a:pt x="1406524" y="1767756"/>
                  </a:cubicBezTo>
                  <a:lnTo>
                    <a:pt x="28420" y="1767756"/>
                  </a:lnTo>
                  <a:cubicBezTo>
                    <a:pt x="12724" y="1767756"/>
                    <a:pt x="0" y="1755033"/>
                    <a:pt x="0" y="1739337"/>
                  </a:cubicBezTo>
                  <a:lnTo>
                    <a:pt x="0" y="28420"/>
                  </a:lnTo>
                  <a:cubicBezTo>
                    <a:pt x="0" y="12724"/>
                    <a:pt x="12724" y="0"/>
                    <a:pt x="28420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1434943" cy="17963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419850" y="2908300"/>
            <a:ext cx="5448300" cy="6711950"/>
            <a:chOff x="0" y="0"/>
            <a:chExt cx="1434943" cy="176775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434943" cy="1767756"/>
            </a:xfrm>
            <a:custGeom>
              <a:avLst/>
              <a:gdLst/>
              <a:ahLst/>
              <a:cxnLst/>
              <a:rect r="r" b="b" t="t" l="l"/>
              <a:pathLst>
                <a:path h="1767756" w="1434943">
                  <a:moveTo>
                    <a:pt x="28420" y="0"/>
                  </a:moveTo>
                  <a:lnTo>
                    <a:pt x="1406524" y="0"/>
                  </a:lnTo>
                  <a:cubicBezTo>
                    <a:pt x="1422219" y="0"/>
                    <a:pt x="1434943" y="12724"/>
                    <a:pt x="1434943" y="28420"/>
                  </a:cubicBezTo>
                  <a:lnTo>
                    <a:pt x="1434943" y="1739337"/>
                  </a:lnTo>
                  <a:cubicBezTo>
                    <a:pt x="1434943" y="1755033"/>
                    <a:pt x="1422219" y="1767756"/>
                    <a:pt x="1406524" y="1767756"/>
                  </a:cubicBezTo>
                  <a:lnTo>
                    <a:pt x="28420" y="1767756"/>
                  </a:lnTo>
                  <a:cubicBezTo>
                    <a:pt x="12724" y="1767756"/>
                    <a:pt x="0" y="1755033"/>
                    <a:pt x="0" y="1739337"/>
                  </a:cubicBezTo>
                  <a:lnTo>
                    <a:pt x="0" y="28420"/>
                  </a:lnTo>
                  <a:cubicBezTo>
                    <a:pt x="0" y="12724"/>
                    <a:pt x="12724" y="0"/>
                    <a:pt x="28420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1434943" cy="17963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2172950" y="2908300"/>
            <a:ext cx="5448300" cy="6711950"/>
            <a:chOff x="0" y="0"/>
            <a:chExt cx="1434943" cy="176775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434943" cy="1767756"/>
            </a:xfrm>
            <a:custGeom>
              <a:avLst/>
              <a:gdLst/>
              <a:ahLst/>
              <a:cxnLst/>
              <a:rect r="r" b="b" t="t" l="l"/>
              <a:pathLst>
                <a:path h="1767756" w="1434943">
                  <a:moveTo>
                    <a:pt x="28420" y="0"/>
                  </a:moveTo>
                  <a:lnTo>
                    <a:pt x="1406524" y="0"/>
                  </a:lnTo>
                  <a:cubicBezTo>
                    <a:pt x="1422219" y="0"/>
                    <a:pt x="1434943" y="12724"/>
                    <a:pt x="1434943" y="28420"/>
                  </a:cubicBezTo>
                  <a:lnTo>
                    <a:pt x="1434943" y="1739337"/>
                  </a:lnTo>
                  <a:cubicBezTo>
                    <a:pt x="1434943" y="1755033"/>
                    <a:pt x="1422219" y="1767756"/>
                    <a:pt x="1406524" y="1767756"/>
                  </a:cubicBezTo>
                  <a:lnTo>
                    <a:pt x="28420" y="1767756"/>
                  </a:lnTo>
                  <a:cubicBezTo>
                    <a:pt x="12724" y="1767756"/>
                    <a:pt x="0" y="1755033"/>
                    <a:pt x="0" y="1739337"/>
                  </a:cubicBezTo>
                  <a:lnTo>
                    <a:pt x="0" y="28420"/>
                  </a:lnTo>
                  <a:cubicBezTo>
                    <a:pt x="0" y="12724"/>
                    <a:pt x="12724" y="0"/>
                    <a:pt x="28420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1434943" cy="17963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66053" y="4248150"/>
            <a:ext cx="4649694" cy="3581400"/>
            <a:chOff x="0" y="0"/>
            <a:chExt cx="1259398" cy="97004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59398" cy="970044"/>
            </a:xfrm>
            <a:custGeom>
              <a:avLst/>
              <a:gdLst/>
              <a:ahLst/>
              <a:cxnLst/>
              <a:rect r="r" b="b" t="t" l="l"/>
              <a:pathLst>
                <a:path h="970044" w="1259398">
                  <a:moveTo>
                    <a:pt x="33301" y="0"/>
                  </a:moveTo>
                  <a:lnTo>
                    <a:pt x="1226097" y="0"/>
                  </a:lnTo>
                  <a:cubicBezTo>
                    <a:pt x="1244489" y="0"/>
                    <a:pt x="1259398" y="14909"/>
                    <a:pt x="1259398" y="33301"/>
                  </a:cubicBezTo>
                  <a:lnTo>
                    <a:pt x="1259398" y="936743"/>
                  </a:lnTo>
                  <a:cubicBezTo>
                    <a:pt x="1259398" y="955135"/>
                    <a:pt x="1244489" y="970044"/>
                    <a:pt x="1226097" y="970044"/>
                  </a:cubicBezTo>
                  <a:lnTo>
                    <a:pt x="33301" y="970044"/>
                  </a:lnTo>
                  <a:cubicBezTo>
                    <a:pt x="24469" y="970044"/>
                    <a:pt x="15999" y="966535"/>
                    <a:pt x="9754" y="960290"/>
                  </a:cubicBezTo>
                  <a:cubicBezTo>
                    <a:pt x="3508" y="954045"/>
                    <a:pt x="0" y="945575"/>
                    <a:pt x="0" y="936743"/>
                  </a:cubicBezTo>
                  <a:lnTo>
                    <a:pt x="0" y="33301"/>
                  </a:lnTo>
                  <a:cubicBezTo>
                    <a:pt x="0" y="24469"/>
                    <a:pt x="3508" y="15999"/>
                    <a:pt x="9754" y="9754"/>
                  </a:cubicBezTo>
                  <a:cubicBezTo>
                    <a:pt x="15999" y="3508"/>
                    <a:pt x="24469" y="0"/>
                    <a:pt x="33301" y="0"/>
                  </a:cubicBezTo>
                  <a:close/>
                </a:path>
              </a:pathLst>
            </a:custGeom>
            <a:blipFill>
              <a:blip r:embed="rId2"/>
              <a:stretch>
                <a:fillRect l="-260" t="0" r="-26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6819153" y="4248150"/>
            <a:ext cx="4649694" cy="3581400"/>
            <a:chOff x="0" y="0"/>
            <a:chExt cx="1259398" cy="970044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259398" cy="970044"/>
            </a:xfrm>
            <a:custGeom>
              <a:avLst/>
              <a:gdLst/>
              <a:ahLst/>
              <a:cxnLst/>
              <a:rect r="r" b="b" t="t" l="l"/>
              <a:pathLst>
                <a:path h="970044" w="1259398">
                  <a:moveTo>
                    <a:pt x="33301" y="0"/>
                  </a:moveTo>
                  <a:lnTo>
                    <a:pt x="1226097" y="0"/>
                  </a:lnTo>
                  <a:cubicBezTo>
                    <a:pt x="1244489" y="0"/>
                    <a:pt x="1259398" y="14909"/>
                    <a:pt x="1259398" y="33301"/>
                  </a:cubicBezTo>
                  <a:lnTo>
                    <a:pt x="1259398" y="936743"/>
                  </a:lnTo>
                  <a:cubicBezTo>
                    <a:pt x="1259398" y="955135"/>
                    <a:pt x="1244489" y="970044"/>
                    <a:pt x="1226097" y="970044"/>
                  </a:cubicBezTo>
                  <a:lnTo>
                    <a:pt x="33301" y="970044"/>
                  </a:lnTo>
                  <a:cubicBezTo>
                    <a:pt x="24469" y="970044"/>
                    <a:pt x="15999" y="966535"/>
                    <a:pt x="9754" y="960290"/>
                  </a:cubicBezTo>
                  <a:cubicBezTo>
                    <a:pt x="3508" y="954045"/>
                    <a:pt x="0" y="945575"/>
                    <a:pt x="0" y="936743"/>
                  </a:cubicBezTo>
                  <a:lnTo>
                    <a:pt x="0" y="33301"/>
                  </a:lnTo>
                  <a:cubicBezTo>
                    <a:pt x="0" y="24469"/>
                    <a:pt x="3508" y="15999"/>
                    <a:pt x="9754" y="9754"/>
                  </a:cubicBezTo>
                  <a:cubicBezTo>
                    <a:pt x="15999" y="3508"/>
                    <a:pt x="24469" y="0"/>
                    <a:pt x="33301" y="0"/>
                  </a:cubicBezTo>
                  <a:close/>
                </a:path>
              </a:pathLst>
            </a:custGeom>
            <a:blipFill>
              <a:blip r:embed="rId3"/>
              <a:stretch>
                <a:fillRect l="-260" t="0" r="-260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12572253" y="4248150"/>
            <a:ext cx="4649694" cy="3581400"/>
            <a:chOff x="0" y="0"/>
            <a:chExt cx="1259398" cy="970044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259398" cy="970044"/>
            </a:xfrm>
            <a:custGeom>
              <a:avLst/>
              <a:gdLst/>
              <a:ahLst/>
              <a:cxnLst/>
              <a:rect r="r" b="b" t="t" l="l"/>
              <a:pathLst>
                <a:path h="970044" w="1259398">
                  <a:moveTo>
                    <a:pt x="33301" y="0"/>
                  </a:moveTo>
                  <a:lnTo>
                    <a:pt x="1226097" y="0"/>
                  </a:lnTo>
                  <a:cubicBezTo>
                    <a:pt x="1244489" y="0"/>
                    <a:pt x="1259398" y="14909"/>
                    <a:pt x="1259398" y="33301"/>
                  </a:cubicBezTo>
                  <a:lnTo>
                    <a:pt x="1259398" y="936743"/>
                  </a:lnTo>
                  <a:cubicBezTo>
                    <a:pt x="1259398" y="955135"/>
                    <a:pt x="1244489" y="970044"/>
                    <a:pt x="1226097" y="970044"/>
                  </a:cubicBezTo>
                  <a:lnTo>
                    <a:pt x="33301" y="970044"/>
                  </a:lnTo>
                  <a:cubicBezTo>
                    <a:pt x="24469" y="970044"/>
                    <a:pt x="15999" y="966535"/>
                    <a:pt x="9754" y="960290"/>
                  </a:cubicBezTo>
                  <a:cubicBezTo>
                    <a:pt x="3508" y="954045"/>
                    <a:pt x="0" y="945575"/>
                    <a:pt x="0" y="936743"/>
                  </a:cubicBezTo>
                  <a:lnTo>
                    <a:pt x="0" y="33301"/>
                  </a:lnTo>
                  <a:cubicBezTo>
                    <a:pt x="0" y="24469"/>
                    <a:pt x="3508" y="15999"/>
                    <a:pt x="9754" y="9754"/>
                  </a:cubicBezTo>
                  <a:cubicBezTo>
                    <a:pt x="15999" y="3508"/>
                    <a:pt x="24469" y="0"/>
                    <a:pt x="33301" y="0"/>
                  </a:cubicBezTo>
                  <a:close/>
                </a:path>
              </a:pathLst>
            </a:custGeom>
            <a:blipFill>
              <a:blip r:embed="rId4"/>
              <a:stretch>
                <a:fillRect l="-260" t="0" r="-260" b="0"/>
              </a:stretch>
            </a:blip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1021783" y="8282996"/>
            <a:ext cx="4738234" cy="668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55"/>
              </a:lnSpc>
            </a:pPr>
            <a:r>
              <a:rPr lang="en-US" sz="1825" spc="-2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Shiddiq berarti selalu </a:t>
            </a:r>
            <a:r>
              <a:rPr lang="en-US" b="true" sz="1825" spc="-27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berkata jujur</a:t>
            </a:r>
            <a:r>
              <a:rPr lang="en-US" sz="1825" spc="-2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dalam setiap situasi yang dihadapi.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41066" y="3381375"/>
            <a:ext cx="4699667" cy="543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180"/>
              </a:lnSpc>
              <a:spcBef>
                <a:spcPct val="0"/>
              </a:spcBef>
            </a:pPr>
            <a:r>
              <a:rPr lang="en-US" sz="3800" spc="-95" strike="noStrike" u="none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Shiddiq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6773192" y="8282996"/>
            <a:ext cx="4741615" cy="668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55"/>
              </a:lnSpc>
            </a:pPr>
            <a:r>
              <a:rPr lang="en-US" sz="1825" spc="-2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Amanah adalah </a:t>
            </a:r>
            <a:r>
              <a:rPr lang="en-US" b="true" sz="1825" spc="-27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menjaga kepercayaan</a:t>
            </a:r>
            <a:r>
              <a:rPr lang="en-US" sz="1825" spc="-2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dan menepati janji yang diberikan kepada orang lain.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773192" y="3381375"/>
            <a:ext cx="4741615" cy="543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180"/>
              </a:lnSpc>
              <a:spcBef>
                <a:spcPct val="0"/>
              </a:spcBef>
            </a:pPr>
            <a:r>
              <a:rPr lang="en-US" sz="3800" spc="-95" strike="noStrike" u="none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Amanah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551109" y="8281844"/>
            <a:ext cx="4691983" cy="668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55"/>
              </a:lnSpc>
            </a:pPr>
            <a:r>
              <a:rPr lang="en-US" sz="1825" spc="-2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Tabligh berarti </a:t>
            </a:r>
            <a:r>
              <a:rPr lang="en-US" b="true" sz="1825" spc="-27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mengajak orang lain</a:t>
            </a:r>
            <a:r>
              <a:rPr lang="en-US" sz="1825" spc="-2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untuk berbuat baik dan berbagi kebaikan bersama.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551109" y="3381375"/>
            <a:ext cx="4691983" cy="543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180"/>
              </a:lnSpc>
            </a:pPr>
            <a:r>
              <a:rPr lang="en-US" sz="3800" spc="-95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Tabligh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66750" y="809625"/>
            <a:ext cx="16954500" cy="1069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000"/>
              </a:lnSpc>
            </a:pPr>
            <a:r>
              <a:rPr lang="en-US" sz="8000" spc="-200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Empat Sifat Hebat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368158" cy="9211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2079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Contoh Sifat Shiddiq (Jujur)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816850"/>
            <a:ext cx="6886575" cy="180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Nabi Muhammad SAW selalu berkata </a:t>
            </a: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jujur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dalam setiap situasi. Contohnya adalah ketika beliau mengakui tidak mengerjakan PR, mengajarkan kita pentingnya </a:t>
            </a: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kejujuran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setiap hari.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368158" cy="9211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3089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Contoh Sifat Amanah (Dapat Dipercaya)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416800"/>
            <a:ext cx="6886575" cy="2203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Nabi Muhammad SAW selalu menjaga amanah. Contohnya, beliau mengembalikan barang teman yang hilang. Mari kita </a:t>
            </a: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jaga kepercayaan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teman dan keluarga dengan selalu bersikap amanah setiap hari!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368158" cy="9211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4098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Contoh Sifat Tabligh (Menyampaikan Kebaikan)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454900"/>
            <a:ext cx="6886575" cy="216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Nabi Muhammad SAW mengajak kita untuk berbuat baik setiap hari. Salah satu contohnya adalah mengajak teman untuk shalat bersama, menunjukkan betapa pentingnya beribadah dan saling mendukung.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368158" cy="9211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3089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Sifat Fathonah: Pintar dan Bijaksana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378700"/>
            <a:ext cx="6886575" cy="224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Nabi Muhammad SAW menunjukkan </a:t>
            </a: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kecerdasan dan kebijaksanaan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 Ia selalu rajin membaca dan berpikir sebelum bertindak. Mari kita contoh sifat Fathonah ini dalam kehidupan sehari-hari untuk menjadi anak hebat!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368158" cy="9211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0" t="-20601" r="0" b="-20601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3089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Kasih Sayang Nabi kepada Anak-Anak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454900"/>
            <a:ext cx="6886575" cy="216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Nabi Muhammad SAW sangat menyayangi anak-anak dan cucunya, selalu menunjukkan kelembutan dan kasih sayang. Meneladani Nabi berarti menjadi anak yang penuh kasih dan perhatian kepada sesama.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Presentasi - Menjadi Anak Hebat</dc:description>
  <dc:identifier>DAHB-Wlrh6Y</dc:identifier>
  <dcterms:modified xsi:type="dcterms:W3CDTF">2011-08-01T06:04:30Z</dcterms:modified>
  <cp:revision>1</cp:revision>
  <dc:title>Presentasi - Menjadi Anak Hebat</dc:title>
</cp:coreProperties>
</file>