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8288000" cy="10287000"/>
  <p:notesSz cx="6858000" cy="9144000"/>
  <p:embeddedFontLst>
    <p:embeddedFont>
      <p:font typeface="Gatwick Ultra-Bold" charset="1" panose="00000900000000000000"/>
      <p:regular r:id="rId14"/>
    </p:embeddedFont>
    <p:embeddedFont>
      <p:font typeface="Codec Pro Ultra-Bold" charset="1" panose="00000700000000000000"/>
      <p:regular r:id="rId15"/>
    </p:embeddedFont>
    <p:embeddedFont>
      <p:font typeface="Codec Pro" charset="1" panose="00000500000000000000"/>
      <p:regular r:id="rId16"/>
    </p:embeddedFont>
    <p:embeddedFont>
      <p:font typeface="Codec Pro Bold" charset="1" panose="0000060000000000000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Relationship Id="rId3" Target="../media/image3.jpeg" Type="http://schemas.openxmlformats.org/officeDocument/2006/relationships/image"/><Relationship Id="rId4" Target="../media/image4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6.jpeg" Type="http://schemas.openxmlformats.org/officeDocument/2006/relationships/image"/><Relationship Id="rId4" Target="../media/image7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Relationship Id="rId3" Target="../media/image9.jpeg" Type="http://schemas.openxmlformats.org/officeDocument/2006/relationships/image"/><Relationship Id="rId4" Target="../media/image10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Relationship Id="rId3" Target="../media/image12.jpeg" Type="http://schemas.openxmlformats.org/officeDocument/2006/relationships/image"/><Relationship Id="rId4" Target="../media/image13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Relationship Id="rId3" Target="../media/image15.jpeg" Type="http://schemas.openxmlformats.org/officeDocument/2006/relationships/image"/><Relationship Id="rId4" Target="../media/image16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jpeg" Type="http://schemas.openxmlformats.org/officeDocument/2006/relationships/image"/><Relationship Id="rId3" Target="../media/image18.jpeg" Type="http://schemas.openxmlformats.org/officeDocument/2006/relationships/image"/><Relationship Id="rId4" Target="../media/image19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A9A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0095507" y="1171470"/>
            <a:ext cx="6898579" cy="7848810"/>
            <a:chOff x="0" y="0"/>
            <a:chExt cx="1078972" cy="122759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78972" cy="1227593"/>
            </a:xfrm>
            <a:custGeom>
              <a:avLst/>
              <a:gdLst/>
              <a:ahLst/>
              <a:cxnLst/>
              <a:rect r="r" b="b" t="t" l="l"/>
              <a:pathLst>
                <a:path h="1227593" w="1078972">
                  <a:moveTo>
                    <a:pt x="56112" y="0"/>
                  </a:moveTo>
                  <a:lnTo>
                    <a:pt x="1022860" y="0"/>
                  </a:lnTo>
                  <a:cubicBezTo>
                    <a:pt x="1053850" y="0"/>
                    <a:pt x="1078972" y="25122"/>
                    <a:pt x="1078972" y="56112"/>
                  </a:cubicBezTo>
                  <a:lnTo>
                    <a:pt x="1078972" y="1171481"/>
                  </a:lnTo>
                  <a:cubicBezTo>
                    <a:pt x="1078972" y="1202471"/>
                    <a:pt x="1053850" y="1227593"/>
                    <a:pt x="1022860" y="1227593"/>
                  </a:cubicBezTo>
                  <a:lnTo>
                    <a:pt x="56112" y="1227593"/>
                  </a:lnTo>
                  <a:cubicBezTo>
                    <a:pt x="25122" y="1227593"/>
                    <a:pt x="0" y="1202471"/>
                    <a:pt x="0" y="1171481"/>
                  </a:cubicBezTo>
                  <a:lnTo>
                    <a:pt x="0" y="56112"/>
                  </a:lnTo>
                  <a:cubicBezTo>
                    <a:pt x="0" y="25122"/>
                    <a:pt x="25122" y="0"/>
                    <a:pt x="56112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53" r="0" b="-153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sp>
        <p:nvSpPr>
          <p:cNvPr name="TextBox 7" id="7"/>
          <p:cNvSpPr txBox="true"/>
          <p:nvPr/>
        </p:nvSpPr>
        <p:spPr>
          <a:xfrm rot="0">
            <a:off x="1800225" y="3233758"/>
            <a:ext cx="7496175" cy="3476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999"/>
              </a:lnSpc>
            </a:pPr>
            <a:r>
              <a:rPr lang="en-US" b="true" sz="7499" spc="-187">
                <a:solidFill>
                  <a:srgbClr val="000000"/>
                </a:solidFill>
                <a:latin typeface="Gatwick Ultra-Bold"/>
                <a:ea typeface="Gatwick Ultra-Bold"/>
                <a:cs typeface="Gatwick Ultra-Bold"/>
                <a:sym typeface="Gatwick Ultra-Bold"/>
              </a:rPr>
              <a:t>Menjadi Sahabat Al-Qur’an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800225" y="1504950"/>
            <a:ext cx="7496175" cy="477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b="true" sz="2799">
                <a:solidFill>
                  <a:srgbClr val="000000"/>
                </a:solidFill>
                <a:latin typeface="Codec Pro Ultra-Bold"/>
                <a:ea typeface="Codec Pro Ultra-Bold"/>
                <a:cs typeface="Codec Pro Ultra-Bold"/>
                <a:sym typeface="Codec Pro Ultra-Bold"/>
              </a:rPr>
              <a:t>YUK, BELAJAR BERSAMA!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800225" y="8247380"/>
            <a:ext cx="7496175" cy="477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b="true" sz="2799">
                <a:solidFill>
                  <a:srgbClr val="000000"/>
                </a:solidFill>
                <a:latin typeface="Codec Pro Ultra-Bold"/>
                <a:ea typeface="Codec Pro Ultra-Bold"/>
                <a:cs typeface="Codec Pro Ultra-Bold"/>
                <a:sym typeface="Codec Pro Ultra-Bold"/>
              </a:rPr>
              <a:t>Adab dan Sopan Santun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787D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800225" y="3352800"/>
            <a:ext cx="4619625" cy="3231344"/>
            <a:chOff x="0" y="0"/>
            <a:chExt cx="650279" cy="45485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50279" cy="454859"/>
            </a:xfrm>
            <a:custGeom>
              <a:avLst/>
              <a:gdLst/>
              <a:ahLst/>
              <a:cxnLst/>
              <a:rect r="r" b="b" t="t" l="l"/>
              <a:pathLst>
                <a:path h="454859" w="650279">
                  <a:moveTo>
                    <a:pt x="83794" y="0"/>
                  </a:moveTo>
                  <a:lnTo>
                    <a:pt x="566485" y="0"/>
                  </a:lnTo>
                  <a:cubicBezTo>
                    <a:pt x="588709" y="0"/>
                    <a:pt x="610022" y="8828"/>
                    <a:pt x="625737" y="24543"/>
                  </a:cubicBezTo>
                  <a:cubicBezTo>
                    <a:pt x="641451" y="40257"/>
                    <a:pt x="650279" y="61570"/>
                    <a:pt x="650279" y="83794"/>
                  </a:cubicBezTo>
                  <a:lnTo>
                    <a:pt x="650279" y="371065"/>
                  </a:lnTo>
                  <a:cubicBezTo>
                    <a:pt x="650279" y="393288"/>
                    <a:pt x="641451" y="414602"/>
                    <a:pt x="625737" y="430316"/>
                  </a:cubicBezTo>
                  <a:cubicBezTo>
                    <a:pt x="610022" y="446030"/>
                    <a:pt x="588709" y="454859"/>
                    <a:pt x="566485" y="454859"/>
                  </a:cubicBezTo>
                  <a:lnTo>
                    <a:pt x="83794" y="454859"/>
                  </a:lnTo>
                  <a:cubicBezTo>
                    <a:pt x="61570" y="454859"/>
                    <a:pt x="40257" y="446030"/>
                    <a:pt x="24543" y="430316"/>
                  </a:cubicBezTo>
                  <a:cubicBezTo>
                    <a:pt x="8828" y="414602"/>
                    <a:pt x="0" y="393288"/>
                    <a:pt x="0" y="371065"/>
                  </a:cubicBezTo>
                  <a:lnTo>
                    <a:pt x="0" y="83794"/>
                  </a:lnTo>
                  <a:cubicBezTo>
                    <a:pt x="0" y="61570"/>
                    <a:pt x="8828" y="40257"/>
                    <a:pt x="24543" y="24543"/>
                  </a:cubicBezTo>
                  <a:cubicBezTo>
                    <a:pt x="40257" y="8828"/>
                    <a:pt x="61570" y="0"/>
                    <a:pt x="83794" y="0"/>
                  </a:cubicBezTo>
                  <a:close/>
                </a:path>
              </a:pathLst>
            </a:custGeom>
            <a:blipFill>
              <a:blip r:embed="rId2"/>
              <a:stretch>
                <a:fillRect l="-232" t="0" r="-232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6834188" y="3352800"/>
            <a:ext cx="4619625" cy="3231344"/>
            <a:chOff x="0" y="0"/>
            <a:chExt cx="650279" cy="45485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50279" cy="454859"/>
            </a:xfrm>
            <a:custGeom>
              <a:avLst/>
              <a:gdLst/>
              <a:ahLst/>
              <a:cxnLst/>
              <a:rect r="r" b="b" t="t" l="l"/>
              <a:pathLst>
                <a:path h="454859" w="650279">
                  <a:moveTo>
                    <a:pt x="83794" y="0"/>
                  </a:moveTo>
                  <a:lnTo>
                    <a:pt x="566485" y="0"/>
                  </a:lnTo>
                  <a:cubicBezTo>
                    <a:pt x="588709" y="0"/>
                    <a:pt x="610022" y="8828"/>
                    <a:pt x="625737" y="24543"/>
                  </a:cubicBezTo>
                  <a:cubicBezTo>
                    <a:pt x="641451" y="40257"/>
                    <a:pt x="650279" y="61570"/>
                    <a:pt x="650279" y="83794"/>
                  </a:cubicBezTo>
                  <a:lnTo>
                    <a:pt x="650279" y="371065"/>
                  </a:lnTo>
                  <a:cubicBezTo>
                    <a:pt x="650279" y="393288"/>
                    <a:pt x="641451" y="414602"/>
                    <a:pt x="625737" y="430316"/>
                  </a:cubicBezTo>
                  <a:cubicBezTo>
                    <a:pt x="610022" y="446030"/>
                    <a:pt x="588709" y="454859"/>
                    <a:pt x="566485" y="454859"/>
                  </a:cubicBezTo>
                  <a:lnTo>
                    <a:pt x="83794" y="454859"/>
                  </a:lnTo>
                  <a:cubicBezTo>
                    <a:pt x="61570" y="454859"/>
                    <a:pt x="40257" y="446030"/>
                    <a:pt x="24543" y="430316"/>
                  </a:cubicBezTo>
                  <a:cubicBezTo>
                    <a:pt x="8828" y="414602"/>
                    <a:pt x="0" y="393288"/>
                    <a:pt x="0" y="371065"/>
                  </a:cubicBezTo>
                  <a:lnTo>
                    <a:pt x="0" y="83794"/>
                  </a:lnTo>
                  <a:cubicBezTo>
                    <a:pt x="0" y="61570"/>
                    <a:pt x="8828" y="40257"/>
                    <a:pt x="24543" y="24543"/>
                  </a:cubicBezTo>
                  <a:cubicBezTo>
                    <a:pt x="40257" y="8828"/>
                    <a:pt x="61570" y="0"/>
                    <a:pt x="83794" y="0"/>
                  </a:cubicBezTo>
                  <a:close/>
                </a:path>
              </a:pathLst>
            </a:custGeom>
            <a:blipFill>
              <a:blip r:embed="rId3"/>
              <a:stretch>
                <a:fillRect l="-232" t="0" r="-232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1865501" y="3352800"/>
            <a:ext cx="4623063" cy="3231344"/>
            <a:chOff x="0" y="0"/>
            <a:chExt cx="650763" cy="45485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50763" cy="454859"/>
            </a:xfrm>
            <a:custGeom>
              <a:avLst/>
              <a:gdLst/>
              <a:ahLst/>
              <a:cxnLst/>
              <a:rect r="r" b="b" t="t" l="l"/>
              <a:pathLst>
                <a:path h="454859" w="650763">
                  <a:moveTo>
                    <a:pt x="83732" y="0"/>
                  </a:moveTo>
                  <a:lnTo>
                    <a:pt x="567032" y="0"/>
                  </a:lnTo>
                  <a:cubicBezTo>
                    <a:pt x="589239" y="0"/>
                    <a:pt x="610536" y="8822"/>
                    <a:pt x="626239" y="24524"/>
                  </a:cubicBezTo>
                  <a:cubicBezTo>
                    <a:pt x="641941" y="40227"/>
                    <a:pt x="650763" y="61525"/>
                    <a:pt x="650763" y="83732"/>
                  </a:cubicBezTo>
                  <a:lnTo>
                    <a:pt x="650763" y="371127"/>
                  </a:lnTo>
                  <a:cubicBezTo>
                    <a:pt x="650763" y="393334"/>
                    <a:pt x="641941" y="414631"/>
                    <a:pt x="626239" y="430334"/>
                  </a:cubicBezTo>
                  <a:cubicBezTo>
                    <a:pt x="610536" y="446037"/>
                    <a:pt x="589239" y="454859"/>
                    <a:pt x="567032" y="454859"/>
                  </a:cubicBezTo>
                  <a:lnTo>
                    <a:pt x="83732" y="454859"/>
                  </a:lnTo>
                  <a:cubicBezTo>
                    <a:pt x="61525" y="454859"/>
                    <a:pt x="40227" y="446037"/>
                    <a:pt x="24524" y="430334"/>
                  </a:cubicBezTo>
                  <a:cubicBezTo>
                    <a:pt x="8822" y="414631"/>
                    <a:pt x="0" y="393334"/>
                    <a:pt x="0" y="371127"/>
                  </a:cubicBezTo>
                  <a:lnTo>
                    <a:pt x="0" y="83732"/>
                  </a:lnTo>
                  <a:cubicBezTo>
                    <a:pt x="0" y="61525"/>
                    <a:pt x="8822" y="40227"/>
                    <a:pt x="24524" y="24524"/>
                  </a:cubicBezTo>
                  <a:cubicBezTo>
                    <a:pt x="40227" y="8822"/>
                    <a:pt x="61525" y="0"/>
                    <a:pt x="83732" y="0"/>
                  </a:cubicBezTo>
                  <a:close/>
                </a:path>
              </a:pathLst>
            </a:custGeom>
            <a:blipFill>
              <a:blip r:embed="rId4"/>
              <a:stretch>
                <a:fillRect l="-194" t="0" r="-194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800225" y="6934200"/>
            <a:ext cx="4619625" cy="1196340"/>
            <a:chOff x="0" y="0"/>
            <a:chExt cx="6159500" cy="1595120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527685"/>
              <a:ext cx="6159500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Al-Qur’an adalah surat cinta dari Allah.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66675"/>
              <a:ext cx="6159500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Cinta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6834188" y="6934200"/>
            <a:ext cx="4479254" cy="1196340"/>
            <a:chOff x="0" y="0"/>
            <a:chExt cx="5972338" cy="1595120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527685"/>
              <a:ext cx="5972338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Membaca dengan sopan = menghargai Allah.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66675"/>
              <a:ext cx="5972338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Menghargai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868150" y="6934200"/>
            <a:ext cx="4620413" cy="1196340"/>
            <a:chOff x="0" y="0"/>
            <a:chExt cx="6160551" cy="1595120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527685"/>
              <a:ext cx="6160551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Adab yang baik menambah pahala.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66675"/>
              <a:ext cx="6160551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Pahala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2105025" y="1504950"/>
            <a:ext cx="14077950" cy="876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480"/>
              </a:lnSpc>
            </a:pPr>
            <a:r>
              <a:rPr lang="en-US" b="true" sz="5400" spc="-135">
                <a:solidFill>
                  <a:srgbClr val="000000"/>
                </a:solidFill>
                <a:latin typeface="Gatwick Ultra-Bold"/>
                <a:ea typeface="Gatwick Ultra-Bold"/>
                <a:cs typeface="Gatwick Ultra-Bold"/>
                <a:sym typeface="Gatwick Ultra-Bold"/>
              </a:rPr>
              <a:t>Mengapa Harus Punya Adab?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787D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800225" y="3352800"/>
            <a:ext cx="4619625" cy="3231344"/>
            <a:chOff x="0" y="0"/>
            <a:chExt cx="650279" cy="45485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50279" cy="454859"/>
            </a:xfrm>
            <a:custGeom>
              <a:avLst/>
              <a:gdLst/>
              <a:ahLst/>
              <a:cxnLst/>
              <a:rect r="r" b="b" t="t" l="l"/>
              <a:pathLst>
                <a:path h="454859" w="650279">
                  <a:moveTo>
                    <a:pt x="83794" y="0"/>
                  </a:moveTo>
                  <a:lnTo>
                    <a:pt x="566485" y="0"/>
                  </a:lnTo>
                  <a:cubicBezTo>
                    <a:pt x="588709" y="0"/>
                    <a:pt x="610022" y="8828"/>
                    <a:pt x="625737" y="24543"/>
                  </a:cubicBezTo>
                  <a:cubicBezTo>
                    <a:pt x="641451" y="40257"/>
                    <a:pt x="650279" y="61570"/>
                    <a:pt x="650279" y="83794"/>
                  </a:cubicBezTo>
                  <a:lnTo>
                    <a:pt x="650279" y="371065"/>
                  </a:lnTo>
                  <a:cubicBezTo>
                    <a:pt x="650279" y="393288"/>
                    <a:pt x="641451" y="414602"/>
                    <a:pt x="625737" y="430316"/>
                  </a:cubicBezTo>
                  <a:cubicBezTo>
                    <a:pt x="610022" y="446030"/>
                    <a:pt x="588709" y="454859"/>
                    <a:pt x="566485" y="454859"/>
                  </a:cubicBezTo>
                  <a:lnTo>
                    <a:pt x="83794" y="454859"/>
                  </a:lnTo>
                  <a:cubicBezTo>
                    <a:pt x="61570" y="454859"/>
                    <a:pt x="40257" y="446030"/>
                    <a:pt x="24543" y="430316"/>
                  </a:cubicBezTo>
                  <a:cubicBezTo>
                    <a:pt x="8828" y="414602"/>
                    <a:pt x="0" y="393288"/>
                    <a:pt x="0" y="371065"/>
                  </a:cubicBezTo>
                  <a:lnTo>
                    <a:pt x="0" y="83794"/>
                  </a:lnTo>
                  <a:cubicBezTo>
                    <a:pt x="0" y="61570"/>
                    <a:pt x="8828" y="40257"/>
                    <a:pt x="24543" y="24543"/>
                  </a:cubicBezTo>
                  <a:cubicBezTo>
                    <a:pt x="40257" y="8828"/>
                    <a:pt x="61570" y="0"/>
                    <a:pt x="83794" y="0"/>
                  </a:cubicBezTo>
                  <a:close/>
                </a:path>
              </a:pathLst>
            </a:custGeom>
            <a:blipFill>
              <a:blip r:embed="rId2"/>
              <a:stretch>
                <a:fillRect l="-232" t="0" r="-232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6834188" y="3352800"/>
            <a:ext cx="4619625" cy="3231344"/>
            <a:chOff x="0" y="0"/>
            <a:chExt cx="650279" cy="45485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50279" cy="454859"/>
            </a:xfrm>
            <a:custGeom>
              <a:avLst/>
              <a:gdLst/>
              <a:ahLst/>
              <a:cxnLst/>
              <a:rect r="r" b="b" t="t" l="l"/>
              <a:pathLst>
                <a:path h="454859" w="650279">
                  <a:moveTo>
                    <a:pt x="83794" y="0"/>
                  </a:moveTo>
                  <a:lnTo>
                    <a:pt x="566485" y="0"/>
                  </a:lnTo>
                  <a:cubicBezTo>
                    <a:pt x="588709" y="0"/>
                    <a:pt x="610022" y="8828"/>
                    <a:pt x="625737" y="24543"/>
                  </a:cubicBezTo>
                  <a:cubicBezTo>
                    <a:pt x="641451" y="40257"/>
                    <a:pt x="650279" y="61570"/>
                    <a:pt x="650279" y="83794"/>
                  </a:cubicBezTo>
                  <a:lnTo>
                    <a:pt x="650279" y="371065"/>
                  </a:lnTo>
                  <a:cubicBezTo>
                    <a:pt x="650279" y="393288"/>
                    <a:pt x="641451" y="414602"/>
                    <a:pt x="625737" y="430316"/>
                  </a:cubicBezTo>
                  <a:cubicBezTo>
                    <a:pt x="610022" y="446030"/>
                    <a:pt x="588709" y="454859"/>
                    <a:pt x="566485" y="454859"/>
                  </a:cubicBezTo>
                  <a:lnTo>
                    <a:pt x="83794" y="454859"/>
                  </a:lnTo>
                  <a:cubicBezTo>
                    <a:pt x="61570" y="454859"/>
                    <a:pt x="40257" y="446030"/>
                    <a:pt x="24543" y="430316"/>
                  </a:cubicBezTo>
                  <a:cubicBezTo>
                    <a:pt x="8828" y="414602"/>
                    <a:pt x="0" y="393288"/>
                    <a:pt x="0" y="371065"/>
                  </a:cubicBezTo>
                  <a:lnTo>
                    <a:pt x="0" y="83794"/>
                  </a:lnTo>
                  <a:cubicBezTo>
                    <a:pt x="0" y="61570"/>
                    <a:pt x="8828" y="40257"/>
                    <a:pt x="24543" y="24543"/>
                  </a:cubicBezTo>
                  <a:cubicBezTo>
                    <a:pt x="40257" y="8828"/>
                    <a:pt x="61570" y="0"/>
                    <a:pt x="83794" y="0"/>
                  </a:cubicBezTo>
                  <a:close/>
                </a:path>
              </a:pathLst>
            </a:custGeom>
            <a:blipFill>
              <a:blip r:embed="rId3"/>
              <a:stretch>
                <a:fillRect l="-232" t="0" r="-232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1865501" y="3352800"/>
            <a:ext cx="4623063" cy="3231344"/>
            <a:chOff x="0" y="0"/>
            <a:chExt cx="650763" cy="45485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50763" cy="454859"/>
            </a:xfrm>
            <a:custGeom>
              <a:avLst/>
              <a:gdLst/>
              <a:ahLst/>
              <a:cxnLst/>
              <a:rect r="r" b="b" t="t" l="l"/>
              <a:pathLst>
                <a:path h="454859" w="650763">
                  <a:moveTo>
                    <a:pt x="83732" y="0"/>
                  </a:moveTo>
                  <a:lnTo>
                    <a:pt x="567032" y="0"/>
                  </a:lnTo>
                  <a:cubicBezTo>
                    <a:pt x="589239" y="0"/>
                    <a:pt x="610536" y="8822"/>
                    <a:pt x="626239" y="24524"/>
                  </a:cubicBezTo>
                  <a:cubicBezTo>
                    <a:pt x="641941" y="40227"/>
                    <a:pt x="650763" y="61525"/>
                    <a:pt x="650763" y="83732"/>
                  </a:cubicBezTo>
                  <a:lnTo>
                    <a:pt x="650763" y="371127"/>
                  </a:lnTo>
                  <a:cubicBezTo>
                    <a:pt x="650763" y="393334"/>
                    <a:pt x="641941" y="414631"/>
                    <a:pt x="626239" y="430334"/>
                  </a:cubicBezTo>
                  <a:cubicBezTo>
                    <a:pt x="610536" y="446037"/>
                    <a:pt x="589239" y="454859"/>
                    <a:pt x="567032" y="454859"/>
                  </a:cubicBezTo>
                  <a:lnTo>
                    <a:pt x="83732" y="454859"/>
                  </a:lnTo>
                  <a:cubicBezTo>
                    <a:pt x="61525" y="454859"/>
                    <a:pt x="40227" y="446037"/>
                    <a:pt x="24524" y="430334"/>
                  </a:cubicBezTo>
                  <a:cubicBezTo>
                    <a:pt x="8822" y="414631"/>
                    <a:pt x="0" y="393334"/>
                    <a:pt x="0" y="371127"/>
                  </a:cubicBezTo>
                  <a:lnTo>
                    <a:pt x="0" y="83732"/>
                  </a:lnTo>
                  <a:cubicBezTo>
                    <a:pt x="0" y="61525"/>
                    <a:pt x="8822" y="40227"/>
                    <a:pt x="24524" y="24524"/>
                  </a:cubicBezTo>
                  <a:cubicBezTo>
                    <a:pt x="40227" y="8822"/>
                    <a:pt x="61525" y="0"/>
                    <a:pt x="83732" y="0"/>
                  </a:cubicBezTo>
                  <a:close/>
                </a:path>
              </a:pathLst>
            </a:custGeom>
            <a:blipFill>
              <a:blip r:embed="rId4"/>
              <a:stretch>
                <a:fillRect l="-194" t="0" r="-194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800225" y="6934200"/>
            <a:ext cx="4619625" cy="1196340"/>
            <a:chOff x="0" y="0"/>
            <a:chExt cx="6159500" cy="1595120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527685"/>
              <a:ext cx="6159500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Pastikan diri suci dari hadats sebelum membaca.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66675"/>
              <a:ext cx="6159500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Berwudhu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6834188" y="6934200"/>
            <a:ext cx="4479254" cy="1196340"/>
            <a:chOff x="0" y="0"/>
            <a:chExt cx="5972338" cy="1595120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527685"/>
              <a:ext cx="5972338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Kenakan pakaian yang rapi dan menutup aurat.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66675"/>
              <a:ext cx="5972338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Berpakaian Rapi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868150" y="6934200"/>
            <a:ext cx="4620413" cy="1196340"/>
            <a:chOff x="0" y="0"/>
            <a:chExt cx="6160551" cy="1595120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527685"/>
              <a:ext cx="6160551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Pilih tempat yang bersih dan nyaman untuk membaca.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66675"/>
              <a:ext cx="6160551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Tempat Bersih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2105025" y="1504950"/>
            <a:ext cx="14077950" cy="876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480"/>
              </a:lnSpc>
            </a:pPr>
            <a:r>
              <a:rPr lang="en-US" b="true" sz="5400" spc="-135">
                <a:solidFill>
                  <a:srgbClr val="000000"/>
                </a:solidFill>
                <a:latin typeface="Gatwick Ultra-Bold"/>
                <a:ea typeface="Gatwick Ultra-Bold"/>
                <a:cs typeface="Gatwick Ultra-Bold"/>
                <a:sym typeface="Gatwick Ultra-Bold"/>
              </a:rPr>
              <a:t>Persiapan Membaca Al-Qur’an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787D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800225" y="3352800"/>
            <a:ext cx="4619625" cy="3231344"/>
            <a:chOff x="0" y="0"/>
            <a:chExt cx="650279" cy="45485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50279" cy="454859"/>
            </a:xfrm>
            <a:custGeom>
              <a:avLst/>
              <a:gdLst/>
              <a:ahLst/>
              <a:cxnLst/>
              <a:rect r="r" b="b" t="t" l="l"/>
              <a:pathLst>
                <a:path h="454859" w="650279">
                  <a:moveTo>
                    <a:pt x="83794" y="0"/>
                  </a:moveTo>
                  <a:lnTo>
                    <a:pt x="566485" y="0"/>
                  </a:lnTo>
                  <a:cubicBezTo>
                    <a:pt x="588709" y="0"/>
                    <a:pt x="610022" y="8828"/>
                    <a:pt x="625737" y="24543"/>
                  </a:cubicBezTo>
                  <a:cubicBezTo>
                    <a:pt x="641451" y="40257"/>
                    <a:pt x="650279" y="61570"/>
                    <a:pt x="650279" y="83794"/>
                  </a:cubicBezTo>
                  <a:lnTo>
                    <a:pt x="650279" y="371065"/>
                  </a:lnTo>
                  <a:cubicBezTo>
                    <a:pt x="650279" y="393288"/>
                    <a:pt x="641451" y="414602"/>
                    <a:pt x="625737" y="430316"/>
                  </a:cubicBezTo>
                  <a:cubicBezTo>
                    <a:pt x="610022" y="446030"/>
                    <a:pt x="588709" y="454859"/>
                    <a:pt x="566485" y="454859"/>
                  </a:cubicBezTo>
                  <a:lnTo>
                    <a:pt x="83794" y="454859"/>
                  </a:lnTo>
                  <a:cubicBezTo>
                    <a:pt x="61570" y="454859"/>
                    <a:pt x="40257" y="446030"/>
                    <a:pt x="24543" y="430316"/>
                  </a:cubicBezTo>
                  <a:cubicBezTo>
                    <a:pt x="8828" y="414602"/>
                    <a:pt x="0" y="393288"/>
                    <a:pt x="0" y="371065"/>
                  </a:cubicBezTo>
                  <a:lnTo>
                    <a:pt x="0" y="83794"/>
                  </a:lnTo>
                  <a:cubicBezTo>
                    <a:pt x="0" y="61570"/>
                    <a:pt x="8828" y="40257"/>
                    <a:pt x="24543" y="24543"/>
                  </a:cubicBezTo>
                  <a:cubicBezTo>
                    <a:pt x="40257" y="8828"/>
                    <a:pt x="61570" y="0"/>
                    <a:pt x="83794" y="0"/>
                  </a:cubicBezTo>
                  <a:close/>
                </a:path>
              </a:pathLst>
            </a:custGeom>
            <a:blipFill>
              <a:blip r:embed="rId2"/>
              <a:stretch>
                <a:fillRect l="-232" t="0" r="-232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6834188" y="3352800"/>
            <a:ext cx="4619625" cy="3231344"/>
            <a:chOff x="0" y="0"/>
            <a:chExt cx="650279" cy="45485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50279" cy="454859"/>
            </a:xfrm>
            <a:custGeom>
              <a:avLst/>
              <a:gdLst/>
              <a:ahLst/>
              <a:cxnLst/>
              <a:rect r="r" b="b" t="t" l="l"/>
              <a:pathLst>
                <a:path h="454859" w="650279">
                  <a:moveTo>
                    <a:pt x="83794" y="0"/>
                  </a:moveTo>
                  <a:lnTo>
                    <a:pt x="566485" y="0"/>
                  </a:lnTo>
                  <a:cubicBezTo>
                    <a:pt x="588709" y="0"/>
                    <a:pt x="610022" y="8828"/>
                    <a:pt x="625737" y="24543"/>
                  </a:cubicBezTo>
                  <a:cubicBezTo>
                    <a:pt x="641451" y="40257"/>
                    <a:pt x="650279" y="61570"/>
                    <a:pt x="650279" y="83794"/>
                  </a:cubicBezTo>
                  <a:lnTo>
                    <a:pt x="650279" y="371065"/>
                  </a:lnTo>
                  <a:cubicBezTo>
                    <a:pt x="650279" y="393288"/>
                    <a:pt x="641451" y="414602"/>
                    <a:pt x="625737" y="430316"/>
                  </a:cubicBezTo>
                  <a:cubicBezTo>
                    <a:pt x="610022" y="446030"/>
                    <a:pt x="588709" y="454859"/>
                    <a:pt x="566485" y="454859"/>
                  </a:cubicBezTo>
                  <a:lnTo>
                    <a:pt x="83794" y="454859"/>
                  </a:lnTo>
                  <a:cubicBezTo>
                    <a:pt x="61570" y="454859"/>
                    <a:pt x="40257" y="446030"/>
                    <a:pt x="24543" y="430316"/>
                  </a:cubicBezTo>
                  <a:cubicBezTo>
                    <a:pt x="8828" y="414602"/>
                    <a:pt x="0" y="393288"/>
                    <a:pt x="0" y="371065"/>
                  </a:cubicBezTo>
                  <a:lnTo>
                    <a:pt x="0" y="83794"/>
                  </a:lnTo>
                  <a:cubicBezTo>
                    <a:pt x="0" y="61570"/>
                    <a:pt x="8828" y="40257"/>
                    <a:pt x="24543" y="24543"/>
                  </a:cubicBezTo>
                  <a:cubicBezTo>
                    <a:pt x="40257" y="8828"/>
                    <a:pt x="61570" y="0"/>
                    <a:pt x="83794" y="0"/>
                  </a:cubicBezTo>
                  <a:close/>
                </a:path>
              </a:pathLst>
            </a:custGeom>
            <a:blipFill>
              <a:blip r:embed="rId3"/>
              <a:stretch>
                <a:fillRect l="-232" t="0" r="-232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1865501" y="3352800"/>
            <a:ext cx="4623063" cy="3231344"/>
            <a:chOff x="0" y="0"/>
            <a:chExt cx="650763" cy="45485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50763" cy="454859"/>
            </a:xfrm>
            <a:custGeom>
              <a:avLst/>
              <a:gdLst/>
              <a:ahLst/>
              <a:cxnLst/>
              <a:rect r="r" b="b" t="t" l="l"/>
              <a:pathLst>
                <a:path h="454859" w="650763">
                  <a:moveTo>
                    <a:pt x="83732" y="0"/>
                  </a:moveTo>
                  <a:lnTo>
                    <a:pt x="567032" y="0"/>
                  </a:lnTo>
                  <a:cubicBezTo>
                    <a:pt x="589239" y="0"/>
                    <a:pt x="610536" y="8822"/>
                    <a:pt x="626239" y="24524"/>
                  </a:cubicBezTo>
                  <a:cubicBezTo>
                    <a:pt x="641941" y="40227"/>
                    <a:pt x="650763" y="61525"/>
                    <a:pt x="650763" y="83732"/>
                  </a:cubicBezTo>
                  <a:lnTo>
                    <a:pt x="650763" y="371127"/>
                  </a:lnTo>
                  <a:cubicBezTo>
                    <a:pt x="650763" y="393334"/>
                    <a:pt x="641941" y="414631"/>
                    <a:pt x="626239" y="430334"/>
                  </a:cubicBezTo>
                  <a:cubicBezTo>
                    <a:pt x="610536" y="446037"/>
                    <a:pt x="589239" y="454859"/>
                    <a:pt x="567032" y="454859"/>
                  </a:cubicBezTo>
                  <a:lnTo>
                    <a:pt x="83732" y="454859"/>
                  </a:lnTo>
                  <a:cubicBezTo>
                    <a:pt x="61525" y="454859"/>
                    <a:pt x="40227" y="446037"/>
                    <a:pt x="24524" y="430334"/>
                  </a:cubicBezTo>
                  <a:cubicBezTo>
                    <a:pt x="8822" y="414631"/>
                    <a:pt x="0" y="393334"/>
                    <a:pt x="0" y="371127"/>
                  </a:cubicBezTo>
                  <a:lnTo>
                    <a:pt x="0" y="83732"/>
                  </a:lnTo>
                  <a:cubicBezTo>
                    <a:pt x="0" y="61525"/>
                    <a:pt x="8822" y="40227"/>
                    <a:pt x="24524" y="24524"/>
                  </a:cubicBezTo>
                  <a:cubicBezTo>
                    <a:pt x="40227" y="8822"/>
                    <a:pt x="61525" y="0"/>
                    <a:pt x="83732" y="0"/>
                  </a:cubicBezTo>
                  <a:close/>
                </a:path>
              </a:pathLst>
            </a:custGeom>
            <a:blipFill>
              <a:blip r:embed="rId4"/>
              <a:stretch>
                <a:fillRect l="-194" t="0" r="-194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800225" y="6934200"/>
            <a:ext cx="4619625" cy="1196340"/>
            <a:chOff x="0" y="0"/>
            <a:chExt cx="6159500" cy="1595120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527685"/>
              <a:ext cx="6159500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Membaca untuk perlindungan dari setan.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66675"/>
              <a:ext cx="6159500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Ta’awudz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6834188" y="6934200"/>
            <a:ext cx="4479254" cy="1196340"/>
            <a:chOff x="0" y="0"/>
            <a:chExt cx="5972338" cy="1595120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527685"/>
              <a:ext cx="5972338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Membaca Basmalah sebelum memulai membaca.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66675"/>
              <a:ext cx="5972338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Basmalah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868150" y="6934200"/>
            <a:ext cx="4620413" cy="1586865"/>
            <a:chOff x="0" y="0"/>
            <a:chExt cx="6160551" cy="2115820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527685"/>
              <a:ext cx="6160551" cy="158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Menghadap kiblat jika memungkinkan saat membaca.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66675"/>
              <a:ext cx="6160551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Kiblat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2105025" y="1504950"/>
            <a:ext cx="14077950" cy="876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480"/>
              </a:lnSpc>
            </a:pPr>
            <a:r>
              <a:rPr lang="en-US" b="true" sz="5400" spc="-135">
                <a:solidFill>
                  <a:srgbClr val="000000"/>
                </a:solidFill>
                <a:latin typeface="Gatwick Ultra-Bold"/>
                <a:ea typeface="Gatwick Ultra-Bold"/>
                <a:cs typeface="Gatwick Ultra-Bold"/>
                <a:sym typeface="Gatwick Ultra-Bold"/>
              </a:rPr>
              <a:t>Saat Mulai Membaca (Aksi!)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787D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800225" y="3352800"/>
            <a:ext cx="4619625" cy="3231344"/>
            <a:chOff x="0" y="0"/>
            <a:chExt cx="650279" cy="45485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50279" cy="454859"/>
            </a:xfrm>
            <a:custGeom>
              <a:avLst/>
              <a:gdLst/>
              <a:ahLst/>
              <a:cxnLst/>
              <a:rect r="r" b="b" t="t" l="l"/>
              <a:pathLst>
                <a:path h="454859" w="650279">
                  <a:moveTo>
                    <a:pt x="83794" y="0"/>
                  </a:moveTo>
                  <a:lnTo>
                    <a:pt x="566485" y="0"/>
                  </a:lnTo>
                  <a:cubicBezTo>
                    <a:pt x="588709" y="0"/>
                    <a:pt x="610022" y="8828"/>
                    <a:pt x="625737" y="24543"/>
                  </a:cubicBezTo>
                  <a:cubicBezTo>
                    <a:pt x="641451" y="40257"/>
                    <a:pt x="650279" y="61570"/>
                    <a:pt x="650279" y="83794"/>
                  </a:cubicBezTo>
                  <a:lnTo>
                    <a:pt x="650279" y="371065"/>
                  </a:lnTo>
                  <a:cubicBezTo>
                    <a:pt x="650279" y="393288"/>
                    <a:pt x="641451" y="414602"/>
                    <a:pt x="625737" y="430316"/>
                  </a:cubicBezTo>
                  <a:cubicBezTo>
                    <a:pt x="610022" y="446030"/>
                    <a:pt x="588709" y="454859"/>
                    <a:pt x="566485" y="454859"/>
                  </a:cubicBezTo>
                  <a:lnTo>
                    <a:pt x="83794" y="454859"/>
                  </a:lnTo>
                  <a:cubicBezTo>
                    <a:pt x="61570" y="454859"/>
                    <a:pt x="40257" y="446030"/>
                    <a:pt x="24543" y="430316"/>
                  </a:cubicBezTo>
                  <a:cubicBezTo>
                    <a:pt x="8828" y="414602"/>
                    <a:pt x="0" y="393288"/>
                    <a:pt x="0" y="371065"/>
                  </a:cubicBezTo>
                  <a:lnTo>
                    <a:pt x="0" y="83794"/>
                  </a:lnTo>
                  <a:cubicBezTo>
                    <a:pt x="0" y="61570"/>
                    <a:pt x="8828" y="40257"/>
                    <a:pt x="24543" y="24543"/>
                  </a:cubicBezTo>
                  <a:cubicBezTo>
                    <a:pt x="40257" y="8828"/>
                    <a:pt x="61570" y="0"/>
                    <a:pt x="83794" y="0"/>
                  </a:cubicBezTo>
                  <a:close/>
                </a:path>
              </a:pathLst>
            </a:custGeom>
            <a:blipFill>
              <a:blip r:embed="rId2"/>
              <a:stretch>
                <a:fillRect l="-232" t="0" r="-232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6834188" y="3352800"/>
            <a:ext cx="4619625" cy="3231344"/>
            <a:chOff x="0" y="0"/>
            <a:chExt cx="650279" cy="45485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50279" cy="454859"/>
            </a:xfrm>
            <a:custGeom>
              <a:avLst/>
              <a:gdLst/>
              <a:ahLst/>
              <a:cxnLst/>
              <a:rect r="r" b="b" t="t" l="l"/>
              <a:pathLst>
                <a:path h="454859" w="650279">
                  <a:moveTo>
                    <a:pt x="83794" y="0"/>
                  </a:moveTo>
                  <a:lnTo>
                    <a:pt x="566485" y="0"/>
                  </a:lnTo>
                  <a:cubicBezTo>
                    <a:pt x="588709" y="0"/>
                    <a:pt x="610022" y="8828"/>
                    <a:pt x="625737" y="24543"/>
                  </a:cubicBezTo>
                  <a:cubicBezTo>
                    <a:pt x="641451" y="40257"/>
                    <a:pt x="650279" y="61570"/>
                    <a:pt x="650279" y="83794"/>
                  </a:cubicBezTo>
                  <a:lnTo>
                    <a:pt x="650279" y="371065"/>
                  </a:lnTo>
                  <a:cubicBezTo>
                    <a:pt x="650279" y="393288"/>
                    <a:pt x="641451" y="414602"/>
                    <a:pt x="625737" y="430316"/>
                  </a:cubicBezTo>
                  <a:cubicBezTo>
                    <a:pt x="610022" y="446030"/>
                    <a:pt x="588709" y="454859"/>
                    <a:pt x="566485" y="454859"/>
                  </a:cubicBezTo>
                  <a:lnTo>
                    <a:pt x="83794" y="454859"/>
                  </a:lnTo>
                  <a:cubicBezTo>
                    <a:pt x="61570" y="454859"/>
                    <a:pt x="40257" y="446030"/>
                    <a:pt x="24543" y="430316"/>
                  </a:cubicBezTo>
                  <a:cubicBezTo>
                    <a:pt x="8828" y="414602"/>
                    <a:pt x="0" y="393288"/>
                    <a:pt x="0" y="371065"/>
                  </a:cubicBezTo>
                  <a:lnTo>
                    <a:pt x="0" y="83794"/>
                  </a:lnTo>
                  <a:cubicBezTo>
                    <a:pt x="0" y="61570"/>
                    <a:pt x="8828" y="40257"/>
                    <a:pt x="24543" y="24543"/>
                  </a:cubicBezTo>
                  <a:cubicBezTo>
                    <a:pt x="40257" y="8828"/>
                    <a:pt x="61570" y="0"/>
                    <a:pt x="83794" y="0"/>
                  </a:cubicBezTo>
                  <a:close/>
                </a:path>
              </a:pathLst>
            </a:custGeom>
            <a:blipFill>
              <a:blip r:embed="rId3"/>
              <a:stretch>
                <a:fillRect l="-232" t="0" r="-232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1865501" y="3352800"/>
            <a:ext cx="4623063" cy="3231344"/>
            <a:chOff x="0" y="0"/>
            <a:chExt cx="650763" cy="45485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50763" cy="454859"/>
            </a:xfrm>
            <a:custGeom>
              <a:avLst/>
              <a:gdLst/>
              <a:ahLst/>
              <a:cxnLst/>
              <a:rect r="r" b="b" t="t" l="l"/>
              <a:pathLst>
                <a:path h="454859" w="650763">
                  <a:moveTo>
                    <a:pt x="83732" y="0"/>
                  </a:moveTo>
                  <a:lnTo>
                    <a:pt x="567032" y="0"/>
                  </a:lnTo>
                  <a:cubicBezTo>
                    <a:pt x="589239" y="0"/>
                    <a:pt x="610536" y="8822"/>
                    <a:pt x="626239" y="24524"/>
                  </a:cubicBezTo>
                  <a:cubicBezTo>
                    <a:pt x="641941" y="40227"/>
                    <a:pt x="650763" y="61525"/>
                    <a:pt x="650763" y="83732"/>
                  </a:cubicBezTo>
                  <a:lnTo>
                    <a:pt x="650763" y="371127"/>
                  </a:lnTo>
                  <a:cubicBezTo>
                    <a:pt x="650763" y="393334"/>
                    <a:pt x="641941" y="414631"/>
                    <a:pt x="626239" y="430334"/>
                  </a:cubicBezTo>
                  <a:cubicBezTo>
                    <a:pt x="610536" y="446037"/>
                    <a:pt x="589239" y="454859"/>
                    <a:pt x="567032" y="454859"/>
                  </a:cubicBezTo>
                  <a:lnTo>
                    <a:pt x="83732" y="454859"/>
                  </a:lnTo>
                  <a:cubicBezTo>
                    <a:pt x="61525" y="454859"/>
                    <a:pt x="40227" y="446037"/>
                    <a:pt x="24524" y="430334"/>
                  </a:cubicBezTo>
                  <a:cubicBezTo>
                    <a:pt x="8822" y="414631"/>
                    <a:pt x="0" y="393334"/>
                    <a:pt x="0" y="371127"/>
                  </a:cubicBezTo>
                  <a:lnTo>
                    <a:pt x="0" y="83732"/>
                  </a:lnTo>
                  <a:cubicBezTo>
                    <a:pt x="0" y="61525"/>
                    <a:pt x="8822" y="40227"/>
                    <a:pt x="24524" y="24524"/>
                  </a:cubicBezTo>
                  <a:cubicBezTo>
                    <a:pt x="40227" y="8822"/>
                    <a:pt x="61525" y="0"/>
                    <a:pt x="83732" y="0"/>
                  </a:cubicBezTo>
                  <a:close/>
                </a:path>
              </a:pathLst>
            </a:custGeom>
            <a:blipFill>
              <a:blip r:embed="rId4"/>
              <a:stretch>
                <a:fillRect l="-194" t="0" r="-194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800225" y="6934200"/>
            <a:ext cx="4619625" cy="1196340"/>
            <a:chOff x="0" y="0"/>
            <a:chExt cx="6159500" cy="1595120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527685"/>
              <a:ext cx="6159500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Membaca pelan dan jelas sangat penting.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66675"/>
              <a:ext cx="6159500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Tartil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6834188" y="6934200"/>
            <a:ext cx="4479254" cy="1196340"/>
            <a:chOff x="0" y="0"/>
            <a:chExt cx="5972338" cy="1595120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527685"/>
              <a:ext cx="5972338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Tidak bercanda atau main HP saat membaca.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66675"/>
              <a:ext cx="5972338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Fokus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868150" y="6934200"/>
            <a:ext cx="4620413" cy="1196340"/>
            <a:chOff x="0" y="0"/>
            <a:chExt cx="6160551" cy="1595120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527685"/>
              <a:ext cx="6160551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Baguskan suara saat membaca untuk kenyamanan.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66675"/>
              <a:ext cx="6160551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Suara Bagus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2105025" y="1504950"/>
            <a:ext cx="14077950" cy="876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480"/>
              </a:lnSpc>
            </a:pPr>
            <a:r>
              <a:rPr lang="en-US" b="true" sz="5400" spc="-135">
                <a:solidFill>
                  <a:srgbClr val="000000"/>
                </a:solidFill>
                <a:latin typeface="Gatwick Ultra-Bold"/>
                <a:ea typeface="Gatwick Ultra-Bold"/>
                <a:cs typeface="Gatwick Ultra-Bold"/>
                <a:sym typeface="Gatwick Ultra-Bold"/>
              </a:rPr>
              <a:t>Cara Membaca yang Keren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787D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800225" y="3352800"/>
            <a:ext cx="4619625" cy="3231344"/>
            <a:chOff x="0" y="0"/>
            <a:chExt cx="650279" cy="45485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50279" cy="454859"/>
            </a:xfrm>
            <a:custGeom>
              <a:avLst/>
              <a:gdLst/>
              <a:ahLst/>
              <a:cxnLst/>
              <a:rect r="r" b="b" t="t" l="l"/>
              <a:pathLst>
                <a:path h="454859" w="650279">
                  <a:moveTo>
                    <a:pt x="83794" y="0"/>
                  </a:moveTo>
                  <a:lnTo>
                    <a:pt x="566485" y="0"/>
                  </a:lnTo>
                  <a:cubicBezTo>
                    <a:pt x="588709" y="0"/>
                    <a:pt x="610022" y="8828"/>
                    <a:pt x="625737" y="24543"/>
                  </a:cubicBezTo>
                  <a:cubicBezTo>
                    <a:pt x="641451" y="40257"/>
                    <a:pt x="650279" y="61570"/>
                    <a:pt x="650279" y="83794"/>
                  </a:cubicBezTo>
                  <a:lnTo>
                    <a:pt x="650279" y="371065"/>
                  </a:lnTo>
                  <a:cubicBezTo>
                    <a:pt x="650279" y="393288"/>
                    <a:pt x="641451" y="414602"/>
                    <a:pt x="625737" y="430316"/>
                  </a:cubicBezTo>
                  <a:cubicBezTo>
                    <a:pt x="610022" y="446030"/>
                    <a:pt x="588709" y="454859"/>
                    <a:pt x="566485" y="454859"/>
                  </a:cubicBezTo>
                  <a:lnTo>
                    <a:pt x="83794" y="454859"/>
                  </a:lnTo>
                  <a:cubicBezTo>
                    <a:pt x="61570" y="454859"/>
                    <a:pt x="40257" y="446030"/>
                    <a:pt x="24543" y="430316"/>
                  </a:cubicBezTo>
                  <a:cubicBezTo>
                    <a:pt x="8828" y="414602"/>
                    <a:pt x="0" y="393288"/>
                    <a:pt x="0" y="371065"/>
                  </a:cubicBezTo>
                  <a:lnTo>
                    <a:pt x="0" y="83794"/>
                  </a:lnTo>
                  <a:cubicBezTo>
                    <a:pt x="0" y="61570"/>
                    <a:pt x="8828" y="40257"/>
                    <a:pt x="24543" y="24543"/>
                  </a:cubicBezTo>
                  <a:cubicBezTo>
                    <a:pt x="40257" y="8828"/>
                    <a:pt x="61570" y="0"/>
                    <a:pt x="83794" y="0"/>
                  </a:cubicBezTo>
                  <a:close/>
                </a:path>
              </a:pathLst>
            </a:custGeom>
            <a:blipFill>
              <a:blip r:embed="rId2"/>
              <a:stretch>
                <a:fillRect l="-232" t="0" r="-232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6834188" y="3352800"/>
            <a:ext cx="4619625" cy="3231344"/>
            <a:chOff x="0" y="0"/>
            <a:chExt cx="650279" cy="45485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50279" cy="454859"/>
            </a:xfrm>
            <a:custGeom>
              <a:avLst/>
              <a:gdLst/>
              <a:ahLst/>
              <a:cxnLst/>
              <a:rect r="r" b="b" t="t" l="l"/>
              <a:pathLst>
                <a:path h="454859" w="650279">
                  <a:moveTo>
                    <a:pt x="83794" y="0"/>
                  </a:moveTo>
                  <a:lnTo>
                    <a:pt x="566485" y="0"/>
                  </a:lnTo>
                  <a:cubicBezTo>
                    <a:pt x="588709" y="0"/>
                    <a:pt x="610022" y="8828"/>
                    <a:pt x="625737" y="24543"/>
                  </a:cubicBezTo>
                  <a:cubicBezTo>
                    <a:pt x="641451" y="40257"/>
                    <a:pt x="650279" y="61570"/>
                    <a:pt x="650279" y="83794"/>
                  </a:cubicBezTo>
                  <a:lnTo>
                    <a:pt x="650279" y="371065"/>
                  </a:lnTo>
                  <a:cubicBezTo>
                    <a:pt x="650279" y="393288"/>
                    <a:pt x="641451" y="414602"/>
                    <a:pt x="625737" y="430316"/>
                  </a:cubicBezTo>
                  <a:cubicBezTo>
                    <a:pt x="610022" y="446030"/>
                    <a:pt x="588709" y="454859"/>
                    <a:pt x="566485" y="454859"/>
                  </a:cubicBezTo>
                  <a:lnTo>
                    <a:pt x="83794" y="454859"/>
                  </a:lnTo>
                  <a:cubicBezTo>
                    <a:pt x="61570" y="454859"/>
                    <a:pt x="40257" y="446030"/>
                    <a:pt x="24543" y="430316"/>
                  </a:cubicBezTo>
                  <a:cubicBezTo>
                    <a:pt x="8828" y="414602"/>
                    <a:pt x="0" y="393288"/>
                    <a:pt x="0" y="371065"/>
                  </a:cubicBezTo>
                  <a:lnTo>
                    <a:pt x="0" y="83794"/>
                  </a:lnTo>
                  <a:cubicBezTo>
                    <a:pt x="0" y="61570"/>
                    <a:pt x="8828" y="40257"/>
                    <a:pt x="24543" y="24543"/>
                  </a:cubicBezTo>
                  <a:cubicBezTo>
                    <a:pt x="40257" y="8828"/>
                    <a:pt x="61570" y="0"/>
                    <a:pt x="83794" y="0"/>
                  </a:cubicBezTo>
                  <a:close/>
                </a:path>
              </a:pathLst>
            </a:custGeom>
            <a:blipFill>
              <a:blip r:embed="rId3"/>
              <a:stretch>
                <a:fillRect l="-232" t="0" r="-232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1865501" y="3352800"/>
            <a:ext cx="4623063" cy="3231344"/>
            <a:chOff x="0" y="0"/>
            <a:chExt cx="650763" cy="45485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50763" cy="454859"/>
            </a:xfrm>
            <a:custGeom>
              <a:avLst/>
              <a:gdLst/>
              <a:ahLst/>
              <a:cxnLst/>
              <a:rect r="r" b="b" t="t" l="l"/>
              <a:pathLst>
                <a:path h="454859" w="650763">
                  <a:moveTo>
                    <a:pt x="83732" y="0"/>
                  </a:moveTo>
                  <a:lnTo>
                    <a:pt x="567032" y="0"/>
                  </a:lnTo>
                  <a:cubicBezTo>
                    <a:pt x="589239" y="0"/>
                    <a:pt x="610536" y="8822"/>
                    <a:pt x="626239" y="24524"/>
                  </a:cubicBezTo>
                  <a:cubicBezTo>
                    <a:pt x="641941" y="40227"/>
                    <a:pt x="650763" y="61525"/>
                    <a:pt x="650763" y="83732"/>
                  </a:cubicBezTo>
                  <a:lnTo>
                    <a:pt x="650763" y="371127"/>
                  </a:lnTo>
                  <a:cubicBezTo>
                    <a:pt x="650763" y="393334"/>
                    <a:pt x="641941" y="414631"/>
                    <a:pt x="626239" y="430334"/>
                  </a:cubicBezTo>
                  <a:cubicBezTo>
                    <a:pt x="610536" y="446037"/>
                    <a:pt x="589239" y="454859"/>
                    <a:pt x="567032" y="454859"/>
                  </a:cubicBezTo>
                  <a:lnTo>
                    <a:pt x="83732" y="454859"/>
                  </a:lnTo>
                  <a:cubicBezTo>
                    <a:pt x="61525" y="454859"/>
                    <a:pt x="40227" y="446037"/>
                    <a:pt x="24524" y="430334"/>
                  </a:cubicBezTo>
                  <a:cubicBezTo>
                    <a:pt x="8822" y="414631"/>
                    <a:pt x="0" y="393334"/>
                    <a:pt x="0" y="371127"/>
                  </a:cubicBezTo>
                  <a:lnTo>
                    <a:pt x="0" y="83732"/>
                  </a:lnTo>
                  <a:cubicBezTo>
                    <a:pt x="0" y="61525"/>
                    <a:pt x="8822" y="40227"/>
                    <a:pt x="24524" y="24524"/>
                  </a:cubicBezTo>
                  <a:cubicBezTo>
                    <a:pt x="40227" y="8822"/>
                    <a:pt x="61525" y="0"/>
                    <a:pt x="83732" y="0"/>
                  </a:cubicBezTo>
                  <a:close/>
                </a:path>
              </a:pathLst>
            </a:custGeom>
            <a:blipFill>
              <a:blip r:embed="rId4"/>
              <a:stretch>
                <a:fillRect l="-194" t="0" r="-194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800225" y="6934200"/>
            <a:ext cx="4619625" cy="1196340"/>
            <a:chOff x="0" y="0"/>
            <a:chExt cx="6159500" cy="1595120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527685"/>
              <a:ext cx="6159500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Mengucapkan ini menghormati Al-Qur'an yang dibaca.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66675"/>
              <a:ext cx="6159500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Ucapkan Shadaqallahul ‘Adzim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6834188" y="6934200"/>
            <a:ext cx="4479254" cy="1196340"/>
            <a:chOff x="0" y="0"/>
            <a:chExt cx="5972338" cy="1595120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527685"/>
              <a:ext cx="5972338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Menutup mushaf dengan lembut adalah penting.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66675"/>
              <a:ext cx="5972338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Tutup Mushaf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868150" y="6934200"/>
            <a:ext cx="4620413" cy="1196340"/>
            <a:chOff x="0" y="0"/>
            <a:chExt cx="6160551" cy="1595120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527685"/>
              <a:ext cx="6160551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Menyimpan di tempat bersih menunjukkan penghormatan.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66675"/>
              <a:ext cx="6160551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Letakkan di Tempat Tinggi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2105025" y="1123950"/>
            <a:ext cx="14077950" cy="1638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236"/>
              </a:lnSpc>
            </a:pPr>
            <a:r>
              <a:rPr lang="en-US" b="true" sz="5197" spc="-129">
                <a:solidFill>
                  <a:srgbClr val="000000"/>
                </a:solidFill>
                <a:latin typeface="Gatwick Ultra-Bold"/>
                <a:ea typeface="Gatwick Ultra-Bold"/>
                <a:cs typeface="Gatwick Ultra-Bold"/>
                <a:sym typeface="Gatwick Ultra-Bold"/>
              </a:rPr>
              <a:t>Setelah Selesai Membaca Al-Qur'an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787D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800225" y="3352800"/>
            <a:ext cx="4619625" cy="3231344"/>
            <a:chOff x="0" y="0"/>
            <a:chExt cx="650279" cy="45485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50279" cy="454859"/>
            </a:xfrm>
            <a:custGeom>
              <a:avLst/>
              <a:gdLst/>
              <a:ahLst/>
              <a:cxnLst/>
              <a:rect r="r" b="b" t="t" l="l"/>
              <a:pathLst>
                <a:path h="454859" w="650279">
                  <a:moveTo>
                    <a:pt x="83794" y="0"/>
                  </a:moveTo>
                  <a:lnTo>
                    <a:pt x="566485" y="0"/>
                  </a:lnTo>
                  <a:cubicBezTo>
                    <a:pt x="588709" y="0"/>
                    <a:pt x="610022" y="8828"/>
                    <a:pt x="625737" y="24543"/>
                  </a:cubicBezTo>
                  <a:cubicBezTo>
                    <a:pt x="641451" y="40257"/>
                    <a:pt x="650279" y="61570"/>
                    <a:pt x="650279" y="83794"/>
                  </a:cubicBezTo>
                  <a:lnTo>
                    <a:pt x="650279" y="371065"/>
                  </a:lnTo>
                  <a:cubicBezTo>
                    <a:pt x="650279" y="393288"/>
                    <a:pt x="641451" y="414602"/>
                    <a:pt x="625737" y="430316"/>
                  </a:cubicBezTo>
                  <a:cubicBezTo>
                    <a:pt x="610022" y="446030"/>
                    <a:pt x="588709" y="454859"/>
                    <a:pt x="566485" y="454859"/>
                  </a:cubicBezTo>
                  <a:lnTo>
                    <a:pt x="83794" y="454859"/>
                  </a:lnTo>
                  <a:cubicBezTo>
                    <a:pt x="61570" y="454859"/>
                    <a:pt x="40257" y="446030"/>
                    <a:pt x="24543" y="430316"/>
                  </a:cubicBezTo>
                  <a:cubicBezTo>
                    <a:pt x="8828" y="414602"/>
                    <a:pt x="0" y="393288"/>
                    <a:pt x="0" y="371065"/>
                  </a:cubicBezTo>
                  <a:lnTo>
                    <a:pt x="0" y="83794"/>
                  </a:lnTo>
                  <a:cubicBezTo>
                    <a:pt x="0" y="61570"/>
                    <a:pt x="8828" y="40257"/>
                    <a:pt x="24543" y="24543"/>
                  </a:cubicBezTo>
                  <a:cubicBezTo>
                    <a:pt x="40257" y="8828"/>
                    <a:pt x="61570" y="0"/>
                    <a:pt x="83794" y="0"/>
                  </a:cubicBezTo>
                  <a:close/>
                </a:path>
              </a:pathLst>
            </a:custGeom>
            <a:blipFill>
              <a:blip r:embed="rId2"/>
              <a:stretch>
                <a:fillRect l="-232" t="0" r="-232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6834188" y="3352800"/>
            <a:ext cx="4619625" cy="3231344"/>
            <a:chOff x="0" y="0"/>
            <a:chExt cx="650279" cy="45485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50279" cy="454859"/>
            </a:xfrm>
            <a:custGeom>
              <a:avLst/>
              <a:gdLst/>
              <a:ahLst/>
              <a:cxnLst/>
              <a:rect r="r" b="b" t="t" l="l"/>
              <a:pathLst>
                <a:path h="454859" w="650279">
                  <a:moveTo>
                    <a:pt x="83794" y="0"/>
                  </a:moveTo>
                  <a:lnTo>
                    <a:pt x="566485" y="0"/>
                  </a:lnTo>
                  <a:cubicBezTo>
                    <a:pt x="588709" y="0"/>
                    <a:pt x="610022" y="8828"/>
                    <a:pt x="625737" y="24543"/>
                  </a:cubicBezTo>
                  <a:cubicBezTo>
                    <a:pt x="641451" y="40257"/>
                    <a:pt x="650279" y="61570"/>
                    <a:pt x="650279" y="83794"/>
                  </a:cubicBezTo>
                  <a:lnTo>
                    <a:pt x="650279" y="371065"/>
                  </a:lnTo>
                  <a:cubicBezTo>
                    <a:pt x="650279" y="393288"/>
                    <a:pt x="641451" y="414602"/>
                    <a:pt x="625737" y="430316"/>
                  </a:cubicBezTo>
                  <a:cubicBezTo>
                    <a:pt x="610022" y="446030"/>
                    <a:pt x="588709" y="454859"/>
                    <a:pt x="566485" y="454859"/>
                  </a:cubicBezTo>
                  <a:lnTo>
                    <a:pt x="83794" y="454859"/>
                  </a:lnTo>
                  <a:cubicBezTo>
                    <a:pt x="61570" y="454859"/>
                    <a:pt x="40257" y="446030"/>
                    <a:pt x="24543" y="430316"/>
                  </a:cubicBezTo>
                  <a:cubicBezTo>
                    <a:pt x="8828" y="414602"/>
                    <a:pt x="0" y="393288"/>
                    <a:pt x="0" y="371065"/>
                  </a:cubicBezTo>
                  <a:lnTo>
                    <a:pt x="0" y="83794"/>
                  </a:lnTo>
                  <a:cubicBezTo>
                    <a:pt x="0" y="61570"/>
                    <a:pt x="8828" y="40257"/>
                    <a:pt x="24543" y="24543"/>
                  </a:cubicBezTo>
                  <a:cubicBezTo>
                    <a:pt x="40257" y="8828"/>
                    <a:pt x="61570" y="0"/>
                    <a:pt x="83794" y="0"/>
                  </a:cubicBezTo>
                  <a:close/>
                </a:path>
              </a:pathLst>
            </a:custGeom>
            <a:blipFill>
              <a:blip r:embed="rId3"/>
              <a:stretch>
                <a:fillRect l="-232" t="0" r="-232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1865501" y="3352800"/>
            <a:ext cx="4623063" cy="3231344"/>
            <a:chOff x="0" y="0"/>
            <a:chExt cx="650763" cy="45485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50763" cy="454859"/>
            </a:xfrm>
            <a:custGeom>
              <a:avLst/>
              <a:gdLst/>
              <a:ahLst/>
              <a:cxnLst/>
              <a:rect r="r" b="b" t="t" l="l"/>
              <a:pathLst>
                <a:path h="454859" w="650763">
                  <a:moveTo>
                    <a:pt x="83732" y="0"/>
                  </a:moveTo>
                  <a:lnTo>
                    <a:pt x="567032" y="0"/>
                  </a:lnTo>
                  <a:cubicBezTo>
                    <a:pt x="589239" y="0"/>
                    <a:pt x="610536" y="8822"/>
                    <a:pt x="626239" y="24524"/>
                  </a:cubicBezTo>
                  <a:cubicBezTo>
                    <a:pt x="641941" y="40227"/>
                    <a:pt x="650763" y="61525"/>
                    <a:pt x="650763" y="83732"/>
                  </a:cubicBezTo>
                  <a:lnTo>
                    <a:pt x="650763" y="371127"/>
                  </a:lnTo>
                  <a:cubicBezTo>
                    <a:pt x="650763" y="393334"/>
                    <a:pt x="641941" y="414631"/>
                    <a:pt x="626239" y="430334"/>
                  </a:cubicBezTo>
                  <a:cubicBezTo>
                    <a:pt x="610536" y="446037"/>
                    <a:pt x="589239" y="454859"/>
                    <a:pt x="567032" y="454859"/>
                  </a:cubicBezTo>
                  <a:lnTo>
                    <a:pt x="83732" y="454859"/>
                  </a:lnTo>
                  <a:cubicBezTo>
                    <a:pt x="61525" y="454859"/>
                    <a:pt x="40227" y="446037"/>
                    <a:pt x="24524" y="430334"/>
                  </a:cubicBezTo>
                  <a:cubicBezTo>
                    <a:pt x="8822" y="414631"/>
                    <a:pt x="0" y="393334"/>
                    <a:pt x="0" y="371127"/>
                  </a:cubicBezTo>
                  <a:lnTo>
                    <a:pt x="0" y="83732"/>
                  </a:lnTo>
                  <a:cubicBezTo>
                    <a:pt x="0" y="61525"/>
                    <a:pt x="8822" y="40227"/>
                    <a:pt x="24524" y="24524"/>
                  </a:cubicBezTo>
                  <a:cubicBezTo>
                    <a:pt x="40227" y="8822"/>
                    <a:pt x="61525" y="0"/>
                    <a:pt x="83732" y="0"/>
                  </a:cubicBezTo>
                  <a:close/>
                </a:path>
              </a:pathLst>
            </a:custGeom>
            <a:blipFill>
              <a:blip r:embed="rId4"/>
              <a:stretch>
                <a:fillRect l="-194" t="0" r="-194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800225" y="6934200"/>
            <a:ext cx="4619625" cy="1196340"/>
            <a:chOff x="0" y="0"/>
            <a:chExt cx="6159500" cy="1595120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527685"/>
              <a:ext cx="6159500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Membaca sambil lari-larian tidak diperbolehkan.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66675"/>
              <a:ext cx="6159500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Lari-larian?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6834188" y="6934200"/>
            <a:ext cx="4479254" cy="1196340"/>
            <a:chOff x="0" y="0"/>
            <a:chExt cx="5972338" cy="1595120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527685"/>
              <a:ext cx="5972338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Lebih utama berwudhu sebelum membaca Al-Qur’an.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66675"/>
              <a:ext cx="5972338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Tanpa Wudhu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868150" y="6934200"/>
            <a:ext cx="4620413" cy="1196340"/>
            <a:chOff x="0" y="0"/>
            <a:chExt cx="6160551" cy="1595120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527685"/>
              <a:ext cx="6160551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Al-Qur’an perlu diletakkan dengan rapi.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66675"/>
              <a:ext cx="6160551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Meletakkan Rapi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2105025" y="1504950"/>
            <a:ext cx="14077950" cy="876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480"/>
              </a:lnSpc>
            </a:pPr>
            <a:r>
              <a:rPr lang="en-US" b="true" sz="5400" spc="-135">
                <a:solidFill>
                  <a:srgbClr val="000000"/>
                </a:solidFill>
                <a:latin typeface="Gatwick Ultra-Bold"/>
                <a:ea typeface="Gatwick Ultra-Bold"/>
                <a:cs typeface="Gatwick Ultra-Bold"/>
                <a:sym typeface="Gatwick Ultra-Bold"/>
              </a:rPr>
              <a:t>Kuis Seru Interaktif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6D9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2105025" y="2158401"/>
            <a:ext cx="5753100" cy="5970198"/>
          </a:xfrm>
          <a:custGeom>
            <a:avLst/>
            <a:gdLst/>
            <a:ahLst/>
            <a:cxnLst/>
            <a:rect r="r" b="b" t="t" l="l"/>
            <a:pathLst>
              <a:path h="5970198" w="5753100">
                <a:moveTo>
                  <a:pt x="0" y="0"/>
                </a:moveTo>
                <a:lnTo>
                  <a:pt x="5753100" y="0"/>
                </a:lnTo>
                <a:lnTo>
                  <a:pt x="5753100" y="5970198"/>
                </a:lnTo>
                <a:lnTo>
                  <a:pt x="0" y="5970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6" id="6"/>
          <p:cNvGrpSpPr/>
          <p:nvPr/>
        </p:nvGrpSpPr>
        <p:grpSpPr>
          <a:xfrm rot="0">
            <a:off x="9296400" y="2867025"/>
            <a:ext cx="6886575" cy="3903345"/>
            <a:chOff x="0" y="0"/>
            <a:chExt cx="9182100" cy="520446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57150"/>
              <a:ext cx="9182100" cy="3333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480"/>
                </a:lnSpc>
              </a:pPr>
              <a:r>
                <a:rPr lang="en-US" b="true" sz="5400" spc="-135">
                  <a:solidFill>
                    <a:srgbClr val="000000"/>
                  </a:solidFill>
                  <a:latin typeface="Gatwick Ultra-Bold"/>
                  <a:ea typeface="Gatwick Ultra-Bold"/>
                  <a:cs typeface="Gatwick Ultra-Bold"/>
                  <a:sym typeface="Gatwick Ultra-Bold"/>
                </a:rPr>
                <a:t>Jadikan Al-Qur’an sebagai cahaya hati kita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3616325"/>
              <a:ext cx="9182100" cy="158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Terima kasih telah belajar! </a:t>
              </a:r>
              <a:r>
                <a:rPr lang="en-US" b="true" sz="2400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Semangat mengaji</a:t>
              </a: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 untuk masa depan yang lebih baik dan penuh berkah.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description>Presentasi - Menjadi Sahabat Al-Qur’an</dc:description>
  <dc:identifier>DAHB92ybenc</dc:identifier>
  <dcterms:modified xsi:type="dcterms:W3CDTF">2011-08-01T06:04:30Z</dcterms:modified>
  <cp:revision>1</cp:revision>
  <dc:title>Presentasi - Menjadi Sahabat Al-Qur’an</dc:title>
</cp:coreProperties>
</file>