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Gatwick Ultra-Bold" charset="1" panose="00000900000000000000"/>
      <p:regular r:id="rId20"/>
    </p:embeddedFont>
    <p:embeddedFont>
      <p:font typeface="Codec Pro Ultra-Bold" charset="1" panose="00000700000000000000"/>
      <p:regular r:id="rId21"/>
    </p:embeddedFont>
    <p:embeddedFont>
      <p:font typeface="Codec Pro" charset="1" panose="00000500000000000000"/>
      <p:regular r:id="rId22"/>
    </p:embeddedFont>
    <p:embeddedFont>
      <p:font typeface="Codec Pro Bold" charset="1" panose="000006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jpeg" Type="http://schemas.openxmlformats.org/officeDocument/2006/relationships/image"/><Relationship Id="rId5" Target="../media/image10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A9A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095507" y="1171470"/>
            <a:ext cx="6898579" cy="7848810"/>
            <a:chOff x="0" y="0"/>
            <a:chExt cx="1078972" cy="12275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8972" cy="1227593"/>
            </a:xfrm>
            <a:custGeom>
              <a:avLst/>
              <a:gdLst/>
              <a:ahLst/>
              <a:cxnLst/>
              <a:rect r="r" b="b" t="t" l="l"/>
              <a:pathLst>
                <a:path h="1227593" w="1078972">
                  <a:moveTo>
                    <a:pt x="56112" y="0"/>
                  </a:moveTo>
                  <a:lnTo>
                    <a:pt x="1022860" y="0"/>
                  </a:lnTo>
                  <a:cubicBezTo>
                    <a:pt x="1053850" y="0"/>
                    <a:pt x="1078972" y="25122"/>
                    <a:pt x="1078972" y="56112"/>
                  </a:cubicBezTo>
                  <a:lnTo>
                    <a:pt x="1078972" y="1171481"/>
                  </a:lnTo>
                  <a:cubicBezTo>
                    <a:pt x="1078972" y="1202471"/>
                    <a:pt x="1053850" y="1227593"/>
                    <a:pt x="1022860" y="1227593"/>
                  </a:cubicBezTo>
                  <a:lnTo>
                    <a:pt x="56112" y="1227593"/>
                  </a:lnTo>
                  <a:cubicBezTo>
                    <a:pt x="25122" y="1227593"/>
                    <a:pt x="0" y="1202471"/>
                    <a:pt x="0" y="1171481"/>
                  </a:cubicBezTo>
                  <a:lnTo>
                    <a:pt x="0" y="56112"/>
                  </a:lnTo>
                  <a:cubicBezTo>
                    <a:pt x="0" y="25122"/>
                    <a:pt x="25122" y="0"/>
                    <a:pt x="5611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3" r="0" b="-153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800225" y="2667020"/>
            <a:ext cx="7496175" cy="461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99"/>
              </a:lnSpc>
            </a:pPr>
            <a:r>
              <a:rPr lang="en-US" b="true" sz="7499" spc="-187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Yuk, Mengenal Sholat Sunnah! 🌟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00225" y="150495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MARI KITA PELAJARI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00225" y="824738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Presented by [name here]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764449"/>
            <a:ext cx="4717524" cy="4960451"/>
            <a:chOff x="0" y="0"/>
            <a:chExt cx="1242476" cy="13064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85238" y="3764449"/>
            <a:ext cx="4717524" cy="4960451"/>
            <a:chOff x="0" y="0"/>
            <a:chExt cx="1242476" cy="13064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70251" y="3764449"/>
            <a:ext cx="4717524" cy="4960451"/>
            <a:chOff x="0" y="0"/>
            <a:chExt cx="1242476" cy="130645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Sholat Witir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02924" y="4631085"/>
            <a:ext cx="4010025" cy="276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Sholat Witir adalah sholat penutup malam yang dilakukan setelah sholat Isya atau setelah sholat Tahajud. Ini adalah waktu yang penuh berkah untuk berdoa.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87937" y="4631085"/>
            <a:ext cx="4010025" cy="237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Jumlah rakaat sholat Witir adalah ganjil, bisa 1, 3, atau 5 rakaat. Allah sangat menyukai amalan yang dilakukan dalam jumlah ganjil.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72950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Melakukan sholat Witir dapat memberikan ketenangan dan kedekatan kepada Allah. Jangan lewatkan kesempatan ini untuk memohon dalam doa kepada-Nya di malam hari.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764449"/>
            <a:ext cx="4717524" cy="4960451"/>
            <a:chOff x="0" y="0"/>
            <a:chExt cx="1242476" cy="13064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85238" y="3764449"/>
            <a:ext cx="4717524" cy="4960451"/>
            <a:chOff x="0" y="0"/>
            <a:chExt cx="1242476" cy="13064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70251" y="3764449"/>
            <a:ext cx="4717524" cy="4960451"/>
            <a:chOff x="0" y="0"/>
            <a:chExt cx="1242476" cy="130645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Sholat Tahiyatul Masjid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02924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Sholat Tahiyatul Masjid dilakukan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sebelum duduk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di masjid sebagai bentuk penghormatan kepada Allah. Ini adalah dua rakaat yang sangat dianjurkan bagi setiap Muslim.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87937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Dengan melaksanakan sholat ini, kita menunjukkan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rasa syukur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atas kesempatan bisa berada di rumah Allah. Setiap rakaat memiliki keutamaan dan nilai yang besar.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72950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Selain itu, sholat ini juga membantu kita untuk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mendapatkan ketenangan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dan fokus sebelum memulai ibadah lainnya. Ini adalah momen untuk menyucikan hati dan pikiran.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2105025" y="3609982"/>
            <a:ext cx="14077950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59"/>
              </a:lnSpc>
            </a:pPr>
            <a:r>
              <a:rPr lang="en-US" b="true" sz="7299" spc="-182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Tips Rajin Sholat Sunnah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3A9A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105025" y="3352800"/>
            <a:ext cx="4010025" cy="1642110"/>
            <a:chOff x="0" y="0"/>
            <a:chExt cx="5346700" cy="218948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508635"/>
              <a:ext cx="5346700" cy="168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Mulailah dengan sholat yang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paling mudah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untuk dilakukan.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53467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Mulai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301685" y="3352800"/>
            <a:ext cx="3989430" cy="1642110"/>
            <a:chOff x="0" y="0"/>
            <a:chExt cx="5319240" cy="218948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508635"/>
              <a:ext cx="5319240" cy="168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Kerjakan semua sholat dengan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niat yang tulus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karena Allah.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66675"/>
              <a:ext cx="531924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Ikhlas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192000" y="3352800"/>
            <a:ext cx="3990975" cy="2061210"/>
            <a:chOff x="0" y="0"/>
            <a:chExt cx="5321300" cy="274828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08635"/>
              <a:ext cx="5321300" cy="2239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Ajaklah keluarga dan teman agar lebih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semangat menjalankan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sholat sunnah.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53213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Ajak Teman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105025" y="6038850"/>
            <a:ext cx="4010025" cy="1642110"/>
            <a:chOff x="0" y="0"/>
            <a:chExt cx="5346700" cy="218948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08635"/>
              <a:ext cx="5346700" cy="168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Jadikan sholat sunnah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sebagai rutinitas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harian yang menyenangkan.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3467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Konsisten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301685" y="6038850"/>
            <a:ext cx="4010025" cy="1642110"/>
            <a:chOff x="0" y="0"/>
            <a:chExt cx="5346700" cy="218948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08635"/>
              <a:ext cx="5346700" cy="1680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Pelajari lebih dalam untuk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memahami keutamaan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sholat sunnah.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53467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Belajar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Tips Agar Rajin Sholat Sunnah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2671762"/>
            <a:ext cx="6886575" cy="4293870"/>
            <a:chOff x="0" y="0"/>
            <a:chExt cx="9182100" cy="57251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3333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Mari Tingkatkan Sholat Sunnah Kita Bersama!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616325"/>
              <a:ext cx="9182100" cy="2108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“Ayo kita perbanyak sholat sunnah agar semakin dekat dengan Allah! Semoga kita semua menjadi anak yang sholeh dan sholehah.”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3276600"/>
            <a:ext cx="6886575" cy="3084195"/>
            <a:chOff x="0" y="0"/>
            <a:chExt cx="9182100" cy="41122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224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Apa Itu Sholat Sunnah?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524125"/>
              <a:ext cx="91821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sunnah adalah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doa tambahan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yang sangat dianjurkan, bermanfaat bagi kita dan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mendekatkan diri kepada Allah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!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2105025" y="3609982"/>
            <a:ext cx="14077950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59"/>
              </a:lnSpc>
            </a:pPr>
            <a:r>
              <a:rPr lang="en-US" b="true" sz="7299" spc="-182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Kenapa Sholat Sunnah Penting?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sunnah memberi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keberkahan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lebih dalam hidup.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Menambah Pahala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596390"/>
            <a:chOff x="0" y="0"/>
            <a:chExt cx="5972338" cy="21285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0610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sunnah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melengkapi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kekurangan dari sholat wajib.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1092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Menyempurnakan Sholat Wajib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586865"/>
            <a:chOff x="0" y="0"/>
            <a:chExt cx="6160551" cy="21158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sunnah memberikan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ketenangan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dan kedamaian batin.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Menenangkan Hati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123950"/>
            <a:ext cx="14077950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36"/>
              </a:lnSpc>
            </a:pPr>
            <a:r>
              <a:rPr lang="en-US" b="true" sz="5197" spc="-129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Kenapa Sholat Sunnah Itu Penting?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2105025" y="3609982"/>
            <a:ext cx="14077950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59"/>
              </a:lnSpc>
            </a:pPr>
            <a:r>
              <a:rPr lang="en-US" b="true" sz="7299" spc="-182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Jenis-Jenis Sholat Sunnah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148" y="3352800"/>
            <a:ext cx="3414758" cy="3231344"/>
            <a:chOff x="0" y="0"/>
            <a:chExt cx="474381" cy="4489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74381" cy="448901"/>
            </a:xfrm>
            <a:custGeom>
              <a:avLst/>
              <a:gdLst/>
              <a:ahLst/>
              <a:cxnLst/>
              <a:rect r="r" b="b" t="t" l="l"/>
              <a:pathLst>
                <a:path h="448901" w="474381">
                  <a:moveTo>
                    <a:pt x="113360" y="0"/>
                  </a:moveTo>
                  <a:lnTo>
                    <a:pt x="361021" y="0"/>
                  </a:lnTo>
                  <a:cubicBezTo>
                    <a:pt x="423628" y="0"/>
                    <a:pt x="474381" y="50753"/>
                    <a:pt x="474381" y="113360"/>
                  </a:cubicBezTo>
                  <a:lnTo>
                    <a:pt x="474381" y="335541"/>
                  </a:lnTo>
                  <a:cubicBezTo>
                    <a:pt x="474381" y="365606"/>
                    <a:pt x="462437" y="394439"/>
                    <a:pt x="441178" y="415698"/>
                  </a:cubicBezTo>
                  <a:cubicBezTo>
                    <a:pt x="419919" y="436958"/>
                    <a:pt x="391086" y="448901"/>
                    <a:pt x="361021" y="448901"/>
                  </a:cubicBezTo>
                  <a:lnTo>
                    <a:pt x="113360" y="448901"/>
                  </a:lnTo>
                  <a:cubicBezTo>
                    <a:pt x="83295" y="448901"/>
                    <a:pt x="54461" y="436958"/>
                    <a:pt x="33202" y="415698"/>
                  </a:cubicBezTo>
                  <a:cubicBezTo>
                    <a:pt x="11943" y="394439"/>
                    <a:pt x="0" y="365606"/>
                    <a:pt x="0" y="335541"/>
                  </a:cubicBezTo>
                  <a:lnTo>
                    <a:pt x="0" y="113360"/>
                  </a:lnTo>
                  <a:cubicBezTo>
                    <a:pt x="0" y="83295"/>
                    <a:pt x="11943" y="54461"/>
                    <a:pt x="33202" y="33202"/>
                  </a:cubicBezTo>
                  <a:cubicBezTo>
                    <a:pt x="54461" y="11943"/>
                    <a:pt x="83295" y="0"/>
                    <a:pt x="113360" y="0"/>
                  </a:cubicBezTo>
                  <a:close/>
                </a:path>
              </a:pathLst>
            </a:custGeom>
            <a:blipFill>
              <a:blip r:embed="rId2"/>
              <a:stretch>
                <a:fillRect l="-603" t="0" r="-603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5523751" y="3352800"/>
            <a:ext cx="3465827" cy="3231344"/>
            <a:chOff x="0" y="0"/>
            <a:chExt cx="481475" cy="4489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475" cy="448901"/>
            </a:xfrm>
            <a:custGeom>
              <a:avLst/>
              <a:gdLst/>
              <a:ahLst/>
              <a:cxnLst/>
              <a:rect r="r" b="b" t="t" l="l"/>
              <a:pathLst>
                <a:path h="448901" w="481475">
                  <a:moveTo>
                    <a:pt x="111689" y="0"/>
                  </a:moveTo>
                  <a:lnTo>
                    <a:pt x="369786" y="0"/>
                  </a:lnTo>
                  <a:cubicBezTo>
                    <a:pt x="431470" y="0"/>
                    <a:pt x="481475" y="50005"/>
                    <a:pt x="481475" y="111689"/>
                  </a:cubicBezTo>
                  <a:lnTo>
                    <a:pt x="481475" y="337211"/>
                  </a:lnTo>
                  <a:cubicBezTo>
                    <a:pt x="481475" y="398896"/>
                    <a:pt x="431470" y="448901"/>
                    <a:pt x="369786" y="448901"/>
                  </a:cubicBezTo>
                  <a:lnTo>
                    <a:pt x="111689" y="448901"/>
                  </a:lnTo>
                  <a:cubicBezTo>
                    <a:pt x="50005" y="448901"/>
                    <a:pt x="0" y="398896"/>
                    <a:pt x="0" y="337211"/>
                  </a:cubicBezTo>
                  <a:lnTo>
                    <a:pt x="0" y="111689"/>
                  </a:lnTo>
                  <a:cubicBezTo>
                    <a:pt x="0" y="50005"/>
                    <a:pt x="50005" y="0"/>
                    <a:pt x="111689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42" r="0" b="-142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298423" y="3352800"/>
            <a:ext cx="3459398" cy="3231344"/>
            <a:chOff x="0" y="0"/>
            <a:chExt cx="480582" cy="44890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0582" cy="448901"/>
            </a:xfrm>
            <a:custGeom>
              <a:avLst/>
              <a:gdLst/>
              <a:ahLst/>
              <a:cxnLst/>
              <a:rect r="r" b="b" t="t" l="l"/>
              <a:pathLst>
                <a:path h="448901" w="480582">
                  <a:moveTo>
                    <a:pt x="111897" y="0"/>
                  </a:moveTo>
                  <a:lnTo>
                    <a:pt x="368685" y="0"/>
                  </a:lnTo>
                  <a:cubicBezTo>
                    <a:pt x="398362" y="0"/>
                    <a:pt x="426824" y="11789"/>
                    <a:pt x="447808" y="32774"/>
                  </a:cubicBezTo>
                  <a:cubicBezTo>
                    <a:pt x="468793" y="53759"/>
                    <a:pt x="480582" y="82220"/>
                    <a:pt x="480582" y="111897"/>
                  </a:cubicBezTo>
                  <a:lnTo>
                    <a:pt x="480582" y="337004"/>
                  </a:lnTo>
                  <a:cubicBezTo>
                    <a:pt x="480582" y="366681"/>
                    <a:pt x="468793" y="395142"/>
                    <a:pt x="447808" y="416127"/>
                  </a:cubicBezTo>
                  <a:cubicBezTo>
                    <a:pt x="426824" y="437112"/>
                    <a:pt x="398362" y="448901"/>
                    <a:pt x="368685" y="448901"/>
                  </a:cubicBezTo>
                  <a:lnTo>
                    <a:pt x="111897" y="448901"/>
                  </a:lnTo>
                  <a:cubicBezTo>
                    <a:pt x="82220" y="448901"/>
                    <a:pt x="53759" y="437112"/>
                    <a:pt x="32774" y="416127"/>
                  </a:cubicBezTo>
                  <a:cubicBezTo>
                    <a:pt x="11789" y="395142"/>
                    <a:pt x="0" y="366681"/>
                    <a:pt x="0" y="337004"/>
                  </a:cubicBezTo>
                  <a:lnTo>
                    <a:pt x="0" y="111897"/>
                  </a:lnTo>
                  <a:cubicBezTo>
                    <a:pt x="0" y="82220"/>
                    <a:pt x="11789" y="53759"/>
                    <a:pt x="32774" y="32774"/>
                  </a:cubicBezTo>
                  <a:cubicBezTo>
                    <a:pt x="53759" y="11789"/>
                    <a:pt x="82220" y="0"/>
                    <a:pt x="111897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9" r="0" b="-49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3066667" y="3352800"/>
            <a:ext cx="3421108" cy="3231344"/>
            <a:chOff x="0" y="0"/>
            <a:chExt cx="475263" cy="44890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75263" cy="448901"/>
            </a:xfrm>
            <a:custGeom>
              <a:avLst/>
              <a:gdLst/>
              <a:ahLst/>
              <a:cxnLst/>
              <a:rect r="r" b="b" t="t" l="l"/>
              <a:pathLst>
                <a:path h="448901" w="475263">
                  <a:moveTo>
                    <a:pt x="113149" y="0"/>
                  </a:moveTo>
                  <a:lnTo>
                    <a:pt x="362114" y="0"/>
                  </a:lnTo>
                  <a:cubicBezTo>
                    <a:pt x="424604" y="0"/>
                    <a:pt x="475263" y="50659"/>
                    <a:pt x="475263" y="113149"/>
                  </a:cubicBezTo>
                  <a:lnTo>
                    <a:pt x="475263" y="335751"/>
                  </a:lnTo>
                  <a:cubicBezTo>
                    <a:pt x="475263" y="365760"/>
                    <a:pt x="463342" y="394540"/>
                    <a:pt x="442122" y="415760"/>
                  </a:cubicBezTo>
                  <a:cubicBezTo>
                    <a:pt x="420903" y="436980"/>
                    <a:pt x="392123" y="448901"/>
                    <a:pt x="362114" y="448901"/>
                  </a:cubicBezTo>
                  <a:lnTo>
                    <a:pt x="113149" y="448901"/>
                  </a:lnTo>
                  <a:cubicBezTo>
                    <a:pt x="50659" y="448901"/>
                    <a:pt x="0" y="398242"/>
                    <a:pt x="0" y="335751"/>
                  </a:cubicBezTo>
                  <a:lnTo>
                    <a:pt x="0" y="113149"/>
                  </a:lnTo>
                  <a:cubicBezTo>
                    <a:pt x="0" y="50659"/>
                    <a:pt x="50659" y="0"/>
                    <a:pt x="113149" y="0"/>
                  </a:cubicBezTo>
                  <a:close/>
                </a:path>
              </a:pathLst>
            </a:custGeom>
            <a:blipFill>
              <a:blip r:embed="rId5"/>
              <a:stretch>
                <a:fillRect l="-509" t="0" r="-509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2046965" y="6934146"/>
            <a:ext cx="2876550" cy="1586865"/>
            <a:chOff x="0" y="0"/>
            <a:chExt cx="3835400" cy="211582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527685"/>
              <a:ext cx="38354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sebelum atau sesudah sholat wajib.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Sholat Rawatib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817909" y="6934200"/>
            <a:ext cx="2876550" cy="1586865"/>
            <a:chOff x="0" y="0"/>
            <a:chExt cx="3835400" cy="211582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527685"/>
              <a:ext cx="38354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yang dilakukan di pagi hari.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Sholat Dhuha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588854" y="6934200"/>
            <a:ext cx="2876550" cy="1586865"/>
            <a:chOff x="0" y="0"/>
            <a:chExt cx="3835400" cy="211582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527685"/>
              <a:ext cx="38354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Sholat di malam hari saat terbangun.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Sholat Tahajud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364590" y="6934200"/>
            <a:ext cx="2876550" cy="1586865"/>
            <a:chOff x="0" y="0"/>
            <a:chExt cx="3835400" cy="211582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527685"/>
              <a:ext cx="38354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Penutup sholat malam dengan rakaat ganjil.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Sholat Witir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Jenis-Jenis Sholat Sunnah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764449"/>
            <a:ext cx="4717524" cy="4960451"/>
            <a:chOff x="0" y="0"/>
            <a:chExt cx="1242476" cy="13064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85238" y="3764449"/>
            <a:ext cx="4717524" cy="4960451"/>
            <a:chOff x="0" y="0"/>
            <a:chExt cx="1242476" cy="13064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70251" y="3764449"/>
            <a:ext cx="4717524" cy="4960451"/>
            <a:chOff x="0" y="0"/>
            <a:chExt cx="1242476" cy="130645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Sholat Rawatib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02924" y="4631085"/>
            <a:ext cx="4010025" cy="276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Sholat Rawatib merupakan sholat sunnah yang dikerjakan sebelum atau sesudah sholat wajib, dengan tujuan untuk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menyempurnakan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ibadah kita kepada Allah.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87937" y="4631085"/>
            <a:ext cx="4010025" cy="237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Dengan jumlah rakaat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2 rakaat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, sholat ini sangat mudah dilakukan dan memberikan pahala yang besar, terutama jika dikerjakan sebelum Subuh.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72950" y="4631085"/>
            <a:ext cx="4010025" cy="276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Penting untuk diingat, “Jangan lupa sholat 2 rakaat sebelum Subuh ya, pahalanya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besar banget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!” Ini adalah kesempatan emas untuk mendekatkan diri kepada Allah.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764449"/>
            <a:ext cx="4717524" cy="4960451"/>
            <a:chOff x="0" y="0"/>
            <a:chExt cx="1242476" cy="13064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85238" y="3764449"/>
            <a:ext cx="4717524" cy="4960451"/>
            <a:chOff x="0" y="0"/>
            <a:chExt cx="1242476" cy="13064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70251" y="3764449"/>
            <a:ext cx="4717524" cy="4960451"/>
            <a:chOff x="0" y="0"/>
            <a:chExt cx="1242476" cy="130645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Sholat Dhuha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02924" y="4631085"/>
            <a:ext cx="4010025" cy="276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Sholat Dhuha adalah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sholat sunnah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yang dilakukan pada pagi hari setelah matahari terbit hingga sebelum waktu sholat Dzuhur. Ini adalah waktu yang penuh berkah.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87937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Dengan melakukan Sholat Dhuha, kita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mendapatkan banyak manfaat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. Setiap rakaat seperti bersedekah untuk seluruh sendi tubuh, memberikan ketenangan dan keberkahan dalam kehidupan.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72950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Ingatlah untuk melaksanakan sholat ini dengan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ikhlas dan penuh harapan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. Melalui Sholat Dhuha, semoga Allah memberikan rezeki dan kemudahan dalam setiap usaha kita.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B9FD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764449"/>
            <a:ext cx="4717524" cy="4960451"/>
            <a:chOff x="0" y="0"/>
            <a:chExt cx="1242476" cy="13064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85238" y="3764449"/>
            <a:ext cx="4717524" cy="4960451"/>
            <a:chOff x="0" y="0"/>
            <a:chExt cx="1242476" cy="13064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70251" y="3764449"/>
            <a:ext cx="4717524" cy="4960451"/>
            <a:chOff x="0" y="0"/>
            <a:chExt cx="1242476" cy="130645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42476" cy="1306456"/>
            </a:xfrm>
            <a:custGeom>
              <a:avLst/>
              <a:gdLst/>
              <a:ahLst/>
              <a:cxnLst/>
              <a:rect r="r" b="b" t="t" l="l"/>
              <a:pathLst>
                <a:path h="1306456" w="1242476">
                  <a:moveTo>
                    <a:pt x="82055" y="0"/>
                  </a:moveTo>
                  <a:lnTo>
                    <a:pt x="1160421" y="0"/>
                  </a:lnTo>
                  <a:cubicBezTo>
                    <a:pt x="1182183" y="0"/>
                    <a:pt x="1203054" y="8645"/>
                    <a:pt x="1218442" y="24033"/>
                  </a:cubicBezTo>
                  <a:cubicBezTo>
                    <a:pt x="1233831" y="39422"/>
                    <a:pt x="1242476" y="60293"/>
                    <a:pt x="1242476" y="82055"/>
                  </a:cubicBezTo>
                  <a:lnTo>
                    <a:pt x="1242476" y="1224401"/>
                  </a:lnTo>
                  <a:cubicBezTo>
                    <a:pt x="1242476" y="1246164"/>
                    <a:pt x="1233831" y="1267035"/>
                    <a:pt x="1218442" y="1282423"/>
                  </a:cubicBezTo>
                  <a:cubicBezTo>
                    <a:pt x="1203054" y="1297811"/>
                    <a:pt x="1182183" y="1306456"/>
                    <a:pt x="1160421" y="1306456"/>
                  </a:cubicBezTo>
                  <a:lnTo>
                    <a:pt x="82055" y="1306456"/>
                  </a:lnTo>
                  <a:cubicBezTo>
                    <a:pt x="60293" y="1306456"/>
                    <a:pt x="39422" y="1297811"/>
                    <a:pt x="24033" y="1282423"/>
                  </a:cubicBezTo>
                  <a:cubicBezTo>
                    <a:pt x="8645" y="1267035"/>
                    <a:pt x="0" y="1246164"/>
                    <a:pt x="0" y="1224401"/>
                  </a:cubicBezTo>
                  <a:lnTo>
                    <a:pt x="0" y="82055"/>
                  </a:lnTo>
                  <a:cubicBezTo>
                    <a:pt x="0" y="60293"/>
                    <a:pt x="8645" y="39422"/>
                    <a:pt x="24033" y="24033"/>
                  </a:cubicBezTo>
                  <a:cubicBezTo>
                    <a:pt x="39422" y="8645"/>
                    <a:pt x="60293" y="0"/>
                    <a:pt x="82055" y="0"/>
                  </a:cubicBezTo>
                  <a:close/>
                </a:path>
              </a:pathLst>
            </a:custGeom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242476" cy="1373131"/>
            </a:xfrm>
            <a:prstGeom prst="rect">
              <a:avLst/>
            </a:prstGeom>
          </p:spPr>
          <p:txBody>
            <a:bodyPr anchor="ctr" rtlCol="false" tIns="127000" lIns="127000" bIns="127000" rIns="127000"/>
            <a:lstStyle/>
            <a:p>
              <a:pPr algn="ctr" marL="0" indent="0" lvl="0">
                <a:lnSpc>
                  <a:spcPts val="31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Sholat Tahajud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02924" y="4631085"/>
            <a:ext cx="4010025" cy="237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Sholat Tahajud dilakukan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setelah bangun tidur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di malam hari, biasanya saat sepertiga malam terakhir, ketika suasana tenang dan hening.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87937" y="4631085"/>
            <a:ext cx="4010025" cy="276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Jumlah rakaat untuk sholat ini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minimal 2 rakaat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, tetapi bisa lebih, sesuai dengan kemampuan dan niat masing-masing, untuk mendekatkan diri kepada Allah.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172950" y="4631085"/>
            <a:ext cx="4010025" cy="3160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Keistimewaan dari sholat Tahajud adalah </a:t>
            </a:r>
            <a:r>
              <a:rPr lang="en-US" b="true" sz="2400" strike="noStrike" u="none">
                <a:solidFill>
                  <a:srgbClr val="00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doa di waktu ini</a:t>
            </a:r>
            <a:r>
              <a:rPr lang="en-US" sz="2400" strike="noStrike" u="none">
                <a:solidFill>
                  <a:srgbClr val="000000"/>
                </a:solidFill>
                <a:latin typeface="Codec Pro"/>
                <a:ea typeface="Codec Pro"/>
                <a:cs typeface="Codec Pro"/>
                <a:sym typeface="Codec Pro"/>
              </a:rPr>
              <a:t> sangat mudah dikabulkan, sehingga banyak orang yang memanfaatkannya untuk berdoa dan memohon kepada Allah.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Yuk, Mengenal Sholat Sunnah! 🌟</dc:description>
  <dc:identifier>DAHB35NtNyc</dc:identifier>
  <dcterms:modified xsi:type="dcterms:W3CDTF">2011-08-01T06:04:30Z</dcterms:modified>
  <cp:revision>1</cp:revision>
  <dc:title>Presentasi - Yuk, Mengenal Sholat Sunnah! 🌟</dc:title>
</cp:coreProperties>
</file>