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8288000" cy="10287000"/>
  <p:notesSz cx="6858000" cy="9144000"/>
  <p:embeddedFontLst>
    <p:embeddedFont>
      <p:font typeface="Radley" charset="1" panose="00000500000000000000"/>
      <p:regular r:id="rId21"/>
    </p:embeddedFont>
    <p:embeddedFont>
      <p:font typeface="Carlito" charset="1" panose="020F0502020204030204"/>
      <p:regular r:id="rId22"/>
    </p:embeddedFont>
    <p:embeddedFont>
      <p:font typeface="Radley Italics" charset="1" panose="00000500000000000000"/>
      <p:regular r:id="rId23"/>
    </p:embeddedFont>
    <p:embeddedFont>
      <p:font typeface="Carlito Bold" charset="1" panose="020F0502020204030204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Relationship Id="rId3" Target="../media/image14.jpeg" Type="http://schemas.openxmlformats.org/officeDocument/2006/relationships/image"/><Relationship Id="rId4" Target="../media/image15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E3C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981575" y="3352800"/>
            <a:ext cx="8324850" cy="6934200"/>
            <a:chOff x="0" y="0"/>
            <a:chExt cx="1289737" cy="107428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9737" cy="1074289"/>
            </a:xfrm>
            <a:custGeom>
              <a:avLst/>
              <a:gdLst/>
              <a:ahLst/>
              <a:cxnLst/>
              <a:rect r="r" b="b" t="t" l="l"/>
              <a:pathLst>
                <a:path h="1074289" w="1289737">
                  <a:moveTo>
                    <a:pt x="0" y="0"/>
                  </a:moveTo>
                  <a:lnTo>
                    <a:pt x="1289737" y="0"/>
                  </a:lnTo>
                  <a:lnTo>
                    <a:pt x="1289737" y="1074289"/>
                  </a:lnTo>
                  <a:lnTo>
                    <a:pt x="0" y="1074289"/>
                  </a:lnTo>
                  <a:close/>
                </a:path>
              </a:pathLst>
            </a:custGeom>
            <a:blipFill>
              <a:blip r:embed="rId2"/>
              <a:stretch>
                <a:fillRect l="-102" t="0" r="-102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666750" y="331303"/>
            <a:ext cx="16954500" cy="1840864"/>
            <a:chOff x="0" y="0"/>
            <a:chExt cx="22606000" cy="2454486"/>
          </a:xfrm>
        </p:grpSpPr>
        <p:sp>
          <p:nvSpPr>
            <p:cNvPr name="AutoShape 5" id="5"/>
            <p:cNvSpPr/>
            <p:nvPr/>
          </p:nvSpPr>
          <p:spPr>
            <a:xfrm>
              <a:off x="0" y="2441786"/>
              <a:ext cx="22606000" cy="0"/>
            </a:xfrm>
            <a:prstGeom prst="line">
              <a:avLst/>
            </a:prstGeom>
            <a:ln cap="flat" w="254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6" id="6"/>
            <p:cNvSpPr txBox="true"/>
            <p:nvPr/>
          </p:nvSpPr>
          <p:spPr>
            <a:xfrm rot="0">
              <a:off x="0" y="209550"/>
              <a:ext cx="22606000" cy="20465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16"/>
                </a:lnSpc>
              </a:pPr>
              <a:r>
                <a:rPr lang="en-US" sz="11116" spc="-222">
                  <a:solidFill>
                    <a:srgbClr val="FFF6B2"/>
                  </a:solidFill>
                  <a:latin typeface="Radley"/>
                  <a:ea typeface="Radley"/>
                  <a:cs typeface="Radley"/>
                  <a:sym typeface="Radley"/>
                </a:rPr>
                <a:t>Mengamalkan Rukun Islam</a:t>
              </a: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3611225" y="9275446"/>
            <a:ext cx="4010025" cy="3448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1800" spc="239">
                <a:solidFill>
                  <a:srgbClr val="FFFFFF"/>
                </a:solidFill>
                <a:latin typeface="Carlito"/>
                <a:ea typeface="Carlito"/>
                <a:cs typeface="Carlito"/>
                <a:sym typeface="Carlito"/>
              </a:rPr>
              <a:t>EDUCATOR AND MENTOR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66750" y="9323705"/>
            <a:ext cx="4010025" cy="296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299"/>
              </a:lnSpc>
            </a:pPr>
            <a:r>
              <a:rPr lang="en-US" sz="2299" i="true">
                <a:solidFill>
                  <a:srgbClr val="FFFFFF"/>
                </a:solidFill>
                <a:latin typeface="Radley Italics"/>
                <a:ea typeface="Radley Italics"/>
                <a:cs typeface="Radley Italics"/>
                <a:sym typeface="Radley Italics"/>
              </a:rPr>
              <a:t>[Presenter Name Here]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53325" y="0"/>
            <a:ext cx="10734675" cy="6934200"/>
            <a:chOff x="0" y="0"/>
            <a:chExt cx="3111331" cy="200980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11331" cy="2009804"/>
            </a:xfrm>
            <a:custGeom>
              <a:avLst/>
              <a:gdLst/>
              <a:ahLst/>
              <a:cxnLst/>
              <a:rect r="r" b="b" t="t" l="l"/>
              <a:pathLst>
                <a:path h="2009804" w="3111331">
                  <a:moveTo>
                    <a:pt x="0" y="0"/>
                  </a:moveTo>
                  <a:lnTo>
                    <a:pt x="3111331" y="0"/>
                  </a:lnTo>
                  <a:lnTo>
                    <a:pt x="3111331" y="2009804"/>
                  </a:lnTo>
                  <a:lnTo>
                    <a:pt x="0" y="2009804"/>
                  </a:lnTo>
                  <a:close/>
                </a:path>
              </a:pathLst>
            </a:custGeom>
            <a:blipFill>
              <a:blip r:embed="rId2"/>
              <a:stretch>
                <a:fillRect l="-74" t="0" r="-74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666750" y="723900"/>
            <a:ext cx="4619625" cy="39763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40"/>
              </a:lnSpc>
              <a:spcBef>
                <a:spcPct val="0"/>
              </a:spcBef>
            </a:pPr>
            <a:r>
              <a:rPr lang="en-US" sz="7000">
                <a:solidFill>
                  <a:srgbClr val="2E3C33"/>
                </a:solidFill>
                <a:latin typeface="Radley"/>
                <a:ea typeface="Radley"/>
                <a:cs typeface="Radley"/>
                <a:sym typeface="Radley"/>
              </a:rPr>
              <a:t>Rukun 4 – Puasa (Contoh Aksi)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7553325" y="7829550"/>
            <a:ext cx="5753100" cy="895350"/>
            <a:chOff x="0" y="0"/>
            <a:chExt cx="7670800" cy="119380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57150"/>
              <a:ext cx="7670800" cy="6227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Contoh Kesabaran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759460"/>
              <a:ext cx="7670800" cy="4343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</a:pPr>
              <a:r>
                <a:rPr lang="en-US" sz="18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Anak belajar menahan diri dengan senyuman ceria.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66750" y="9184102"/>
            <a:ext cx="2171730" cy="2205796"/>
            <a:chOff x="0" y="0"/>
            <a:chExt cx="812800" cy="8255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270" y="0"/>
              <a:ext cx="810260" cy="822960"/>
            </a:xfrm>
            <a:custGeom>
              <a:avLst/>
              <a:gdLst/>
              <a:ahLst/>
              <a:cxnLst/>
              <a:rect r="r" b="b" t="t" l="l"/>
              <a:pathLst>
                <a:path h="822960" w="810260">
                  <a:moveTo>
                    <a:pt x="405130" y="0"/>
                  </a:moveTo>
                  <a:lnTo>
                    <a:pt x="450850" y="151130"/>
                  </a:lnTo>
                  <a:lnTo>
                    <a:pt x="546100" y="25400"/>
                  </a:lnTo>
                  <a:lnTo>
                    <a:pt x="537210" y="181610"/>
                  </a:lnTo>
                  <a:lnTo>
                    <a:pt x="669290" y="96520"/>
                  </a:lnTo>
                  <a:lnTo>
                    <a:pt x="608330" y="241300"/>
                  </a:lnTo>
                  <a:lnTo>
                    <a:pt x="760730" y="205740"/>
                  </a:lnTo>
                  <a:lnTo>
                    <a:pt x="654050" y="321310"/>
                  </a:lnTo>
                  <a:lnTo>
                    <a:pt x="810260" y="340360"/>
                  </a:lnTo>
                  <a:lnTo>
                    <a:pt x="669290" y="411480"/>
                  </a:lnTo>
                  <a:lnTo>
                    <a:pt x="810260" y="482600"/>
                  </a:lnTo>
                  <a:lnTo>
                    <a:pt x="654050" y="501650"/>
                  </a:lnTo>
                  <a:lnTo>
                    <a:pt x="760730" y="617220"/>
                  </a:lnTo>
                  <a:lnTo>
                    <a:pt x="608330" y="581660"/>
                  </a:lnTo>
                  <a:lnTo>
                    <a:pt x="669290" y="726440"/>
                  </a:lnTo>
                  <a:lnTo>
                    <a:pt x="537210" y="640080"/>
                  </a:lnTo>
                  <a:lnTo>
                    <a:pt x="546100" y="797560"/>
                  </a:lnTo>
                  <a:lnTo>
                    <a:pt x="450850" y="671830"/>
                  </a:lnTo>
                  <a:lnTo>
                    <a:pt x="405130" y="822960"/>
                  </a:lnTo>
                  <a:lnTo>
                    <a:pt x="359410" y="671830"/>
                  </a:lnTo>
                  <a:lnTo>
                    <a:pt x="264160" y="797560"/>
                  </a:lnTo>
                  <a:lnTo>
                    <a:pt x="273050" y="640080"/>
                  </a:lnTo>
                  <a:lnTo>
                    <a:pt x="140970" y="726440"/>
                  </a:lnTo>
                  <a:lnTo>
                    <a:pt x="201930" y="581660"/>
                  </a:lnTo>
                  <a:lnTo>
                    <a:pt x="49530" y="617220"/>
                  </a:lnTo>
                  <a:lnTo>
                    <a:pt x="156210" y="501650"/>
                  </a:lnTo>
                  <a:lnTo>
                    <a:pt x="0" y="482600"/>
                  </a:lnTo>
                  <a:lnTo>
                    <a:pt x="140970" y="411480"/>
                  </a:lnTo>
                  <a:lnTo>
                    <a:pt x="0" y="340360"/>
                  </a:lnTo>
                  <a:lnTo>
                    <a:pt x="156210" y="321310"/>
                  </a:lnTo>
                  <a:lnTo>
                    <a:pt x="49530" y="205740"/>
                  </a:lnTo>
                  <a:lnTo>
                    <a:pt x="201930" y="241300"/>
                  </a:lnTo>
                  <a:lnTo>
                    <a:pt x="140970" y="96520"/>
                  </a:lnTo>
                  <a:lnTo>
                    <a:pt x="273050" y="181610"/>
                  </a:lnTo>
                  <a:lnTo>
                    <a:pt x="264160" y="25400"/>
                  </a:lnTo>
                  <a:lnTo>
                    <a:pt x="359410" y="151130"/>
                  </a:lnTo>
                  <a:close/>
                </a:path>
              </a:pathLst>
            </a:custGeom>
            <a:solidFill>
              <a:srgbClr val="C58B4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41746" y="112576"/>
              <a:ext cx="529308" cy="5593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53325" y="0"/>
            <a:ext cx="10734675" cy="6934200"/>
            <a:chOff x="0" y="0"/>
            <a:chExt cx="3111331" cy="200980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11331" cy="2009804"/>
            </a:xfrm>
            <a:custGeom>
              <a:avLst/>
              <a:gdLst/>
              <a:ahLst/>
              <a:cxnLst/>
              <a:rect r="r" b="b" t="t" l="l"/>
              <a:pathLst>
                <a:path h="2009804" w="3111331">
                  <a:moveTo>
                    <a:pt x="0" y="0"/>
                  </a:moveTo>
                  <a:lnTo>
                    <a:pt x="3111331" y="0"/>
                  </a:lnTo>
                  <a:lnTo>
                    <a:pt x="3111331" y="2009804"/>
                  </a:lnTo>
                  <a:lnTo>
                    <a:pt x="0" y="2009804"/>
                  </a:lnTo>
                  <a:close/>
                </a:path>
              </a:pathLst>
            </a:custGeom>
            <a:blipFill>
              <a:blip r:embed="rId2"/>
              <a:stretch>
                <a:fillRect l="-74" t="0" r="-74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666750" y="723900"/>
            <a:ext cx="4619625" cy="29857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40"/>
              </a:lnSpc>
              <a:spcBef>
                <a:spcPct val="0"/>
              </a:spcBef>
            </a:pPr>
            <a:r>
              <a:rPr lang="en-US" sz="7000">
                <a:solidFill>
                  <a:srgbClr val="2E3C33"/>
                </a:solidFill>
                <a:latin typeface="Radley"/>
                <a:ea typeface="Radley"/>
                <a:cs typeface="Radley"/>
                <a:sym typeface="Radley"/>
              </a:rPr>
              <a:t>Rukun 5 – Haji (Tamu Allah)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7553325" y="7829550"/>
            <a:ext cx="5753100" cy="895350"/>
            <a:chOff x="0" y="0"/>
            <a:chExt cx="7670800" cy="119380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57150"/>
              <a:ext cx="7670800" cy="6227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Haji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759460"/>
              <a:ext cx="7670800" cy="4343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</a:pPr>
              <a:r>
                <a:rPr lang="en-US" sz="18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Haji menyatukan umat Islam di seluruh dunia.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66750" y="9184102"/>
            <a:ext cx="2171730" cy="2205796"/>
            <a:chOff x="0" y="0"/>
            <a:chExt cx="812800" cy="8255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270" y="0"/>
              <a:ext cx="810260" cy="822960"/>
            </a:xfrm>
            <a:custGeom>
              <a:avLst/>
              <a:gdLst/>
              <a:ahLst/>
              <a:cxnLst/>
              <a:rect r="r" b="b" t="t" l="l"/>
              <a:pathLst>
                <a:path h="822960" w="810260">
                  <a:moveTo>
                    <a:pt x="405130" y="0"/>
                  </a:moveTo>
                  <a:lnTo>
                    <a:pt x="450850" y="151130"/>
                  </a:lnTo>
                  <a:lnTo>
                    <a:pt x="546100" y="25400"/>
                  </a:lnTo>
                  <a:lnTo>
                    <a:pt x="537210" y="181610"/>
                  </a:lnTo>
                  <a:lnTo>
                    <a:pt x="669290" y="96520"/>
                  </a:lnTo>
                  <a:lnTo>
                    <a:pt x="608330" y="241300"/>
                  </a:lnTo>
                  <a:lnTo>
                    <a:pt x="760730" y="205740"/>
                  </a:lnTo>
                  <a:lnTo>
                    <a:pt x="654050" y="321310"/>
                  </a:lnTo>
                  <a:lnTo>
                    <a:pt x="810260" y="340360"/>
                  </a:lnTo>
                  <a:lnTo>
                    <a:pt x="669290" y="411480"/>
                  </a:lnTo>
                  <a:lnTo>
                    <a:pt x="810260" y="482600"/>
                  </a:lnTo>
                  <a:lnTo>
                    <a:pt x="654050" y="501650"/>
                  </a:lnTo>
                  <a:lnTo>
                    <a:pt x="760730" y="617220"/>
                  </a:lnTo>
                  <a:lnTo>
                    <a:pt x="608330" y="581660"/>
                  </a:lnTo>
                  <a:lnTo>
                    <a:pt x="669290" y="726440"/>
                  </a:lnTo>
                  <a:lnTo>
                    <a:pt x="537210" y="640080"/>
                  </a:lnTo>
                  <a:lnTo>
                    <a:pt x="546100" y="797560"/>
                  </a:lnTo>
                  <a:lnTo>
                    <a:pt x="450850" y="671830"/>
                  </a:lnTo>
                  <a:lnTo>
                    <a:pt x="405130" y="822960"/>
                  </a:lnTo>
                  <a:lnTo>
                    <a:pt x="359410" y="671830"/>
                  </a:lnTo>
                  <a:lnTo>
                    <a:pt x="264160" y="797560"/>
                  </a:lnTo>
                  <a:lnTo>
                    <a:pt x="273050" y="640080"/>
                  </a:lnTo>
                  <a:lnTo>
                    <a:pt x="140970" y="726440"/>
                  </a:lnTo>
                  <a:lnTo>
                    <a:pt x="201930" y="581660"/>
                  </a:lnTo>
                  <a:lnTo>
                    <a:pt x="49530" y="617220"/>
                  </a:lnTo>
                  <a:lnTo>
                    <a:pt x="156210" y="501650"/>
                  </a:lnTo>
                  <a:lnTo>
                    <a:pt x="0" y="482600"/>
                  </a:lnTo>
                  <a:lnTo>
                    <a:pt x="140970" y="411480"/>
                  </a:lnTo>
                  <a:lnTo>
                    <a:pt x="0" y="340360"/>
                  </a:lnTo>
                  <a:lnTo>
                    <a:pt x="156210" y="321310"/>
                  </a:lnTo>
                  <a:lnTo>
                    <a:pt x="49530" y="205740"/>
                  </a:lnTo>
                  <a:lnTo>
                    <a:pt x="201930" y="241300"/>
                  </a:lnTo>
                  <a:lnTo>
                    <a:pt x="140970" y="96520"/>
                  </a:lnTo>
                  <a:lnTo>
                    <a:pt x="273050" y="181610"/>
                  </a:lnTo>
                  <a:lnTo>
                    <a:pt x="264160" y="25400"/>
                  </a:lnTo>
                  <a:lnTo>
                    <a:pt x="359410" y="151130"/>
                  </a:lnTo>
                  <a:close/>
                </a:path>
              </a:pathLst>
            </a:custGeom>
            <a:solidFill>
              <a:srgbClr val="C58B4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41746" y="112576"/>
              <a:ext cx="529308" cy="5593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53325" y="0"/>
            <a:ext cx="10734675" cy="6934200"/>
            <a:chOff x="0" y="0"/>
            <a:chExt cx="3111331" cy="200980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11331" cy="2009804"/>
            </a:xfrm>
            <a:custGeom>
              <a:avLst/>
              <a:gdLst/>
              <a:ahLst/>
              <a:cxnLst/>
              <a:rect r="r" b="b" t="t" l="l"/>
              <a:pathLst>
                <a:path h="2009804" w="3111331">
                  <a:moveTo>
                    <a:pt x="0" y="0"/>
                  </a:moveTo>
                  <a:lnTo>
                    <a:pt x="3111331" y="0"/>
                  </a:lnTo>
                  <a:lnTo>
                    <a:pt x="3111331" y="2009804"/>
                  </a:lnTo>
                  <a:lnTo>
                    <a:pt x="0" y="2009804"/>
                  </a:lnTo>
                  <a:close/>
                </a:path>
              </a:pathLst>
            </a:custGeom>
            <a:blipFill>
              <a:blip r:embed="rId2"/>
              <a:stretch>
                <a:fillRect l="-74" t="0" r="-74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666750" y="723900"/>
            <a:ext cx="4619625" cy="29857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40"/>
              </a:lnSpc>
              <a:spcBef>
                <a:spcPct val="0"/>
              </a:spcBef>
            </a:pPr>
            <a:r>
              <a:rPr lang="en-US" sz="7000">
                <a:solidFill>
                  <a:srgbClr val="2E3C33"/>
                </a:solidFill>
                <a:latin typeface="Radley"/>
                <a:ea typeface="Radley"/>
                <a:cs typeface="Radley"/>
                <a:sym typeface="Radley"/>
              </a:rPr>
              <a:t>Rukun Haji dan Contoh Aksi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7553325" y="7829550"/>
            <a:ext cx="5753100" cy="895350"/>
            <a:chOff x="0" y="0"/>
            <a:chExt cx="7670800" cy="119380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57150"/>
              <a:ext cx="7670800" cy="6227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Haji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759460"/>
              <a:ext cx="7670800" cy="4343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</a:pPr>
              <a:r>
                <a:rPr lang="en-US" sz="18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Menabung dan belajar kisah Nabi Ibrahim dan Ismail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66750" y="9184102"/>
            <a:ext cx="2171730" cy="2205796"/>
            <a:chOff x="0" y="0"/>
            <a:chExt cx="812800" cy="8255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270" y="0"/>
              <a:ext cx="810260" cy="822960"/>
            </a:xfrm>
            <a:custGeom>
              <a:avLst/>
              <a:gdLst/>
              <a:ahLst/>
              <a:cxnLst/>
              <a:rect r="r" b="b" t="t" l="l"/>
              <a:pathLst>
                <a:path h="822960" w="810260">
                  <a:moveTo>
                    <a:pt x="405130" y="0"/>
                  </a:moveTo>
                  <a:lnTo>
                    <a:pt x="450850" y="151130"/>
                  </a:lnTo>
                  <a:lnTo>
                    <a:pt x="546100" y="25400"/>
                  </a:lnTo>
                  <a:lnTo>
                    <a:pt x="537210" y="181610"/>
                  </a:lnTo>
                  <a:lnTo>
                    <a:pt x="669290" y="96520"/>
                  </a:lnTo>
                  <a:lnTo>
                    <a:pt x="608330" y="241300"/>
                  </a:lnTo>
                  <a:lnTo>
                    <a:pt x="760730" y="205740"/>
                  </a:lnTo>
                  <a:lnTo>
                    <a:pt x="654050" y="321310"/>
                  </a:lnTo>
                  <a:lnTo>
                    <a:pt x="810260" y="340360"/>
                  </a:lnTo>
                  <a:lnTo>
                    <a:pt x="669290" y="411480"/>
                  </a:lnTo>
                  <a:lnTo>
                    <a:pt x="810260" y="482600"/>
                  </a:lnTo>
                  <a:lnTo>
                    <a:pt x="654050" y="501650"/>
                  </a:lnTo>
                  <a:lnTo>
                    <a:pt x="760730" y="617220"/>
                  </a:lnTo>
                  <a:lnTo>
                    <a:pt x="608330" y="581660"/>
                  </a:lnTo>
                  <a:lnTo>
                    <a:pt x="669290" y="726440"/>
                  </a:lnTo>
                  <a:lnTo>
                    <a:pt x="537210" y="640080"/>
                  </a:lnTo>
                  <a:lnTo>
                    <a:pt x="546100" y="797560"/>
                  </a:lnTo>
                  <a:lnTo>
                    <a:pt x="450850" y="671830"/>
                  </a:lnTo>
                  <a:lnTo>
                    <a:pt x="405130" y="822960"/>
                  </a:lnTo>
                  <a:lnTo>
                    <a:pt x="359410" y="671830"/>
                  </a:lnTo>
                  <a:lnTo>
                    <a:pt x="264160" y="797560"/>
                  </a:lnTo>
                  <a:lnTo>
                    <a:pt x="273050" y="640080"/>
                  </a:lnTo>
                  <a:lnTo>
                    <a:pt x="140970" y="726440"/>
                  </a:lnTo>
                  <a:lnTo>
                    <a:pt x="201930" y="581660"/>
                  </a:lnTo>
                  <a:lnTo>
                    <a:pt x="49530" y="617220"/>
                  </a:lnTo>
                  <a:lnTo>
                    <a:pt x="156210" y="501650"/>
                  </a:lnTo>
                  <a:lnTo>
                    <a:pt x="0" y="482600"/>
                  </a:lnTo>
                  <a:lnTo>
                    <a:pt x="140970" y="411480"/>
                  </a:lnTo>
                  <a:lnTo>
                    <a:pt x="0" y="340360"/>
                  </a:lnTo>
                  <a:lnTo>
                    <a:pt x="156210" y="321310"/>
                  </a:lnTo>
                  <a:lnTo>
                    <a:pt x="49530" y="205740"/>
                  </a:lnTo>
                  <a:lnTo>
                    <a:pt x="201930" y="241300"/>
                  </a:lnTo>
                  <a:lnTo>
                    <a:pt x="140970" y="96520"/>
                  </a:lnTo>
                  <a:lnTo>
                    <a:pt x="273050" y="181610"/>
                  </a:lnTo>
                  <a:lnTo>
                    <a:pt x="264160" y="25400"/>
                  </a:lnTo>
                  <a:lnTo>
                    <a:pt x="359410" y="151130"/>
                  </a:lnTo>
                  <a:close/>
                </a:path>
              </a:pathLst>
            </a:custGeom>
            <a:solidFill>
              <a:srgbClr val="C58B4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41746" y="112576"/>
              <a:ext cx="529308" cy="5593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6038850"/>
            <a:ext cx="4010025" cy="3581400"/>
            <a:chOff x="0" y="0"/>
            <a:chExt cx="1391532" cy="124279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91532" cy="1242794"/>
            </a:xfrm>
            <a:custGeom>
              <a:avLst/>
              <a:gdLst/>
              <a:ahLst/>
              <a:cxnLst/>
              <a:rect r="r" b="b" t="t" l="l"/>
              <a:pathLst>
                <a:path h="1242794" w="1391532">
                  <a:moveTo>
                    <a:pt x="0" y="0"/>
                  </a:moveTo>
                  <a:lnTo>
                    <a:pt x="1391532" y="0"/>
                  </a:lnTo>
                  <a:lnTo>
                    <a:pt x="1391532" y="1242794"/>
                  </a:lnTo>
                  <a:lnTo>
                    <a:pt x="0" y="1242794"/>
                  </a:lnTo>
                  <a:close/>
                </a:path>
              </a:pathLst>
            </a:custGeom>
            <a:blipFill>
              <a:blip r:embed="rId2"/>
              <a:stretch>
                <a:fillRect l="-316" t="0" r="-316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4981575" y="6038850"/>
            <a:ext cx="4010025" cy="3581400"/>
            <a:chOff x="0" y="0"/>
            <a:chExt cx="1391532" cy="124279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391532" cy="1242794"/>
            </a:xfrm>
            <a:custGeom>
              <a:avLst/>
              <a:gdLst/>
              <a:ahLst/>
              <a:cxnLst/>
              <a:rect r="r" b="b" t="t" l="l"/>
              <a:pathLst>
                <a:path h="1242794" w="1391532">
                  <a:moveTo>
                    <a:pt x="0" y="0"/>
                  </a:moveTo>
                  <a:lnTo>
                    <a:pt x="1391532" y="0"/>
                  </a:lnTo>
                  <a:lnTo>
                    <a:pt x="1391532" y="1242794"/>
                  </a:lnTo>
                  <a:lnTo>
                    <a:pt x="0" y="1242794"/>
                  </a:lnTo>
                  <a:close/>
                </a:path>
              </a:pathLst>
            </a:custGeom>
            <a:blipFill>
              <a:blip r:embed="rId3"/>
              <a:stretch>
                <a:fillRect l="-316" t="0" r="-316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3611225" y="6038850"/>
            <a:ext cx="4010025" cy="3581400"/>
            <a:chOff x="0" y="0"/>
            <a:chExt cx="1391532" cy="124279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391532" cy="1242794"/>
            </a:xfrm>
            <a:custGeom>
              <a:avLst/>
              <a:gdLst/>
              <a:ahLst/>
              <a:cxnLst/>
              <a:rect r="r" b="b" t="t" l="l"/>
              <a:pathLst>
                <a:path h="1242794" w="1391532">
                  <a:moveTo>
                    <a:pt x="0" y="0"/>
                  </a:moveTo>
                  <a:lnTo>
                    <a:pt x="1391532" y="0"/>
                  </a:lnTo>
                  <a:lnTo>
                    <a:pt x="1391532" y="1242794"/>
                  </a:lnTo>
                  <a:lnTo>
                    <a:pt x="0" y="1242794"/>
                  </a:lnTo>
                  <a:close/>
                </a:path>
              </a:pathLst>
            </a:custGeom>
            <a:blipFill>
              <a:blip r:embed="rId4"/>
              <a:stretch>
                <a:fillRect l="-316" t="0" r="-316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666750" y="723900"/>
            <a:ext cx="13249275" cy="10045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40"/>
              </a:lnSpc>
              <a:spcBef>
                <a:spcPct val="0"/>
              </a:spcBef>
            </a:pPr>
            <a:r>
              <a:rPr lang="en-US" sz="7000">
                <a:solidFill>
                  <a:srgbClr val="2E3C33"/>
                </a:solidFill>
                <a:latin typeface="Radley"/>
                <a:ea typeface="Radley"/>
                <a:cs typeface="Radley"/>
                <a:sym typeface="Radley"/>
              </a:rPr>
              <a:t>Quiz Seru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4981575" y="4248150"/>
            <a:ext cx="2876550" cy="1255395"/>
            <a:chOff x="0" y="0"/>
            <a:chExt cx="3835400" cy="1673860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-57150"/>
              <a:ext cx="3835400" cy="6227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Rukun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820420"/>
              <a:ext cx="3835400" cy="8534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</a:pPr>
              <a:r>
                <a:rPr lang="en-US" sz="18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Anak berbagi makanan dengan gembira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9296400" y="4248150"/>
            <a:ext cx="2876550" cy="1255395"/>
            <a:chOff x="0" y="0"/>
            <a:chExt cx="3835400" cy="1673860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820420"/>
              <a:ext cx="3835400" cy="8534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</a:pPr>
              <a:r>
                <a:rPr lang="en-US" sz="18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Anak menolak es krim dengan senyuman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-57150"/>
              <a:ext cx="3835400" cy="6227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Puasa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3611225" y="4248150"/>
            <a:ext cx="2876550" cy="1255395"/>
            <a:chOff x="0" y="0"/>
            <a:chExt cx="3835400" cy="1673860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820420"/>
              <a:ext cx="3835400" cy="8534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</a:pPr>
              <a:r>
                <a:rPr lang="en-US" sz="18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Anak bersujud penuh khusyuk di masjid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-57150"/>
              <a:ext cx="3835400" cy="6227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Shalat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29875" y="0"/>
            <a:ext cx="7858125" cy="10287000"/>
            <a:chOff x="0" y="0"/>
            <a:chExt cx="1217429" cy="15937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17429" cy="1593725"/>
            </a:xfrm>
            <a:custGeom>
              <a:avLst/>
              <a:gdLst/>
              <a:ahLst/>
              <a:cxnLst/>
              <a:rect r="r" b="b" t="t" l="l"/>
              <a:pathLst>
                <a:path h="1593725" w="1217429">
                  <a:moveTo>
                    <a:pt x="0" y="0"/>
                  </a:moveTo>
                  <a:lnTo>
                    <a:pt x="1217429" y="0"/>
                  </a:lnTo>
                  <a:lnTo>
                    <a:pt x="1217429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0" t="-421" r="0" b="-421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666750" y="666755"/>
            <a:ext cx="7230865" cy="6162675"/>
            <a:chOff x="0" y="0"/>
            <a:chExt cx="9641153" cy="8216900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26326" y="57150"/>
              <a:ext cx="9614826" cy="26792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7840"/>
                </a:lnSpc>
                <a:spcBef>
                  <a:spcPct val="0"/>
                </a:spcBef>
              </a:pPr>
              <a:r>
                <a:rPr lang="en-US" sz="7000" i="true">
                  <a:solidFill>
                    <a:srgbClr val="2E3C33"/>
                  </a:solidFill>
                  <a:latin typeface="Radley Italics"/>
                  <a:ea typeface="Radley Italics"/>
                  <a:cs typeface="Radley Italics"/>
                  <a:sym typeface="Radley Italics"/>
                </a:rPr>
                <a:t>Checklist Anak Hebat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26326" y="3708400"/>
              <a:ext cx="9614826" cy="1397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199"/>
                </a:lnSpc>
                <a:spcBef>
                  <a:spcPct val="0"/>
                </a:spcBef>
              </a:pPr>
              <a:r>
                <a:rPr lang="en-US" sz="3499" u="none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Kebiasaan Baik untuk Anak Muslim Setiap Hari</a:t>
              </a:r>
            </a:p>
          </p:txBody>
        </p:sp>
        <p:sp>
          <p:nvSpPr>
            <p:cNvPr name="AutoShape 7" id="7"/>
            <p:cNvSpPr/>
            <p:nvPr/>
          </p:nvSpPr>
          <p:spPr>
            <a:xfrm>
              <a:off x="0" y="3222414"/>
              <a:ext cx="9614826" cy="0"/>
            </a:xfrm>
            <a:prstGeom prst="line">
              <a:avLst/>
            </a:prstGeom>
            <a:ln cap="flat" w="25400">
              <a:solidFill>
                <a:srgbClr val="2E3C33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8" id="8"/>
            <p:cNvSpPr txBox="true"/>
            <p:nvPr/>
          </p:nvSpPr>
          <p:spPr>
            <a:xfrm rot="0">
              <a:off x="26326" y="5740400"/>
              <a:ext cx="9588500" cy="2476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400"/>
                </a:lnSpc>
              </a:pPr>
              <a:r>
                <a:rPr lang="en-US" sz="20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Menjadi </a:t>
              </a:r>
              <a:r>
                <a:rPr lang="en-US" b="true" sz="2000">
                  <a:solidFill>
                    <a:srgbClr val="2E3C33"/>
                  </a:solidFill>
                  <a:latin typeface="Carlito Bold"/>
                  <a:ea typeface="Carlito Bold"/>
                  <a:cs typeface="Carlito Bold"/>
                  <a:sym typeface="Carlito Bold"/>
                </a:rPr>
                <a:t>Anak Hebat</a:t>
              </a:r>
              <a:r>
                <a:rPr lang="en-US" sz="20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 dimulai dengan kebiasaan baik! Dengan melakukan hal-hal sederhana setiap hari, seperti membaca Bismillah sebelum makan, shalat tepat waktu, dan membantu teman, kita bisa menjadi anak yang disayang Allah. Mari bersama-sama membangun kebiasaan positif ini agar menjadi bagian dari kehidupan sehari-hari kita.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666750" y="9184102"/>
            <a:ext cx="2171730" cy="2205796"/>
            <a:chOff x="0" y="0"/>
            <a:chExt cx="812800" cy="8255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1270" y="0"/>
              <a:ext cx="810260" cy="822960"/>
            </a:xfrm>
            <a:custGeom>
              <a:avLst/>
              <a:gdLst/>
              <a:ahLst/>
              <a:cxnLst/>
              <a:rect r="r" b="b" t="t" l="l"/>
              <a:pathLst>
                <a:path h="822960" w="810260">
                  <a:moveTo>
                    <a:pt x="405130" y="0"/>
                  </a:moveTo>
                  <a:lnTo>
                    <a:pt x="450850" y="151130"/>
                  </a:lnTo>
                  <a:lnTo>
                    <a:pt x="546100" y="25400"/>
                  </a:lnTo>
                  <a:lnTo>
                    <a:pt x="537210" y="181610"/>
                  </a:lnTo>
                  <a:lnTo>
                    <a:pt x="669290" y="96520"/>
                  </a:lnTo>
                  <a:lnTo>
                    <a:pt x="608330" y="241300"/>
                  </a:lnTo>
                  <a:lnTo>
                    <a:pt x="760730" y="205740"/>
                  </a:lnTo>
                  <a:lnTo>
                    <a:pt x="654050" y="321310"/>
                  </a:lnTo>
                  <a:lnTo>
                    <a:pt x="810260" y="340360"/>
                  </a:lnTo>
                  <a:lnTo>
                    <a:pt x="669290" y="411480"/>
                  </a:lnTo>
                  <a:lnTo>
                    <a:pt x="810260" y="482600"/>
                  </a:lnTo>
                  <a:lnTo>
                    <a:pt x="654050" y="501650"/>
                  </a:lnTo>
                  <a:lnTo>
                    <a:pt x="760730" y="617220"/>
                  </a:lnTo>
                  <a:lnTo>
                    <a:pt x="608330" y="581660"/>
                  </a:lnTo>
                  <a:lnTo>
                    <a:pt x="669290" y="726440"/>
                  </a:lnTo>
                  <a:lnTo>
                    <a:pt x="537210" y="640080"/>
                  </a:lnTo>
                  <a:lnTo>
                    <a:pt x="546100" y="797560"/>
                  </a:lnTo>
                  <a:lnTo>
                    <a:pt x="450850" y="671830"/>
                  </a:lnTo>
                  <a:lnTo>
                    <a:pt x="405130" y="822960"/>
                  </a:lnTo>
                  <a:lnTo>
                    <a:pt x="359410" y="671830"/>
                  </a:lnTo>
                  <a:lnTo>
                    <a:pt x="264160" y="797560"/>
                  </a:lnTo>
                  <a:lnTo>
                    <a:pt x="273050" y="640080"/>
                  </a:lnTo>
                  <a:lnTo>
                    <a:pt x="140970" y="726440"/>
                  </a:lnTo>
                  <a:lnTo>
                    <a:pt x="201930" y="581660"/>
                  </a:lnTo>
                  <a:lnTo>
                    <a:pt x="49530" y="617220"/>
                  </a:lnTo>
                  <a:lnTo>
                    <a:pt x="156210" y="501650"/>
                  </a:lnTo>
                  <a:lnTo>
                    <a:pt x="0" y="482600"/>
                  </a:lnTo>
                  <a:lnTo>
                    <a:pt x="140970" y="411480"/>
                  </a:lnTo>
                  <a:lnTo>
                    <a:pt x="0" y="340360"/>
                  </a:lnTo>
                  <a:lnTo>
                    <a:pt x="156210" y="321310"/>
                  </a:lnTo>
                  <a:lnTo>
                    <a:pt x="49530" y="205740"/>
                  </a:lnTo>
                  <a:lnTo>
                    <a:pt x="201930" y="241300"/>
                  </a:lnTo>
                  <a:lnTo>
                    <a:pt x="140970" y="96520"/>
                  </a:lnTo>
                  <a:lnTo>
                    <a:pt x="273050" y="181610"/>
                  </a:lnTo>
                  <a:lnTo>
                    <a:pt x="264160" y="25400"/>
                  </a:lnTo>
                  <a:lnTo>
                    <a:pt x="359410" y="151130"/>
                  </a:lnTo>
                  <a:close/>
                </a:path>
              </a:pathLst>
            </a:custGeom>
            <a:solidFill>
              <a:srgbClr val="C58B40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141746" y="112576"/>
              <a:ext cx="529308" cy="5593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>
  <p:cSld>
    <p:bg>
      <p:bgPr>
        <a:solidFill>
          <a:srgbClr val="2E3C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4687550" cy="1647825"/>
            <a:chOff x="0" y="0"/>
            <a:chExt cx="19583400" cy="2197100"/>
          </a:xfrm>
        </p:grpSpPr>
        <p:sp>
          <p:nvSpPr>
            <p:cNvPr name="AutoShape 3" id="3"/>
            <p:cNvSpPr/>
            <p:nvPr/>
          </p:nvSpPr>
          <p:spPr>
            <a:xfrm>
              <a:off x="0" y="2184400"/>
              <a:ext cx="19583400" cy="0"/>
            </a:xfrm>
            <a:prstGeom prst="line">
              <a:avLst/>
            </a:prstGeom>
            <a:ln cap="flat" w="254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4" id="4"/>
            <p:cNvSpPr txBox="true"/>
            <p:nvPr/>
          </p:nvSpPr>
          <p:spPr>
            <a:xfrm rot="0">
              <a:off x="0" y="9525"/>
              <a:ext cx="19583400" cy="14001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399"/>
                </a:lnSpc>
              </a:pPr>
              <a:r>
                <a:rPr lang="en-US" sz="6999">
                  <a:solidFill>
                    <a:srgbClr val="FFF6B2"/>
                  </a:solidFill>
                  <a:latin typeface="Radley"/>
                  <a:ea typeface="Radley"/>
                  <a:cs typeface="Radley"/>
                  <a:sym typeface="Radley"/>
                </a:rPr>
                <a:t>Islam itu mudah dan indah!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666750" y="9232900"/>
            <a:ext cx="14325862" cy="387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6B2"/>
                </a:solidFill>
                <a:latin typeface="Carlito"/>
                <a:ea typeface="Carlito"/>
                <a:cs typeface="Carlito"/>
                <a:sym typeface="Carlito"/>
              </a:rPr>
              <a:t>– PESAN UNTUK ANAK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7202135" y="459202"/>
            <a:ext cx="2171730" cy="2205796"/>
            <a:chOff x="0" y="0"/>
            <a:chExt cx="812800" cy="825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270" y="0"/>
              <a:ext cx="810260" cy="822960"/>
            </a:xfrm>
            <a:custGeom>
              <a:avLst/>
              <a:gdLst/>
              <a:ahLst/>
              <a:cxnLst/>
              <a:rect r="r" b="b" t="t" l="l"/>
              <a:pathLst>
                <a:path h="822960" w="810260">
                  <a:moveTo>
                    <a:pt x="405130" y="0"/>
                  </a:moveTo>
                  <a:lnTo>
                    <a:pt x="450850" y="151130"/>
                  </a:lnTo>
                  <a:lnTo>
                    <a:pt x="546100" y="25400"/>
                  </a:lnTo>
                  <a:lnTo>
                    <a:pt x="537210" y="181610"/>
                  </a:lnTo>
                  <a:lnTo>
                    <a:pt x="669290" y="96520"/>
                  </a:lnTo>
                  <a:lnTo>
                    <a:pt x="608330" y="241300"/>
                  </a:lnTo>
                  <a:lnTo>
                    <a:pt x="760730" y="205740"/>
                  </a:lnTo>
                  <a:lnTo>
                    <a:pt x="654050" y="321310"/>
                  </a:lnTo>
                  <a:lnTo>
                    <a:pt x="810260" y="340360"/>
                  </a:lnTo>
                  <a:lnTo>
                    <a:pt x="669290" y="411480"/>
                  </a:lnTo>
                  <a:lnTo>
                    <a:pt x="810260" y="482600"/>
                  </a:lnTo>
                  <a:lnTo>
                    <a:pt x="654050" y="501650"/>
                  </a:lnTo>
                  <a:lnTo>
                    <a:pt x="760730" y="617220"/>
                  </a:lnTo>
                  <a:lnTo>
                    <a:pt x="608330" y="581660"/>
                  </a:lnTo>
                  <a:lnTo>
                    <a:pt x="669290" y="726440"/>
                  </a:lnTo>
                  <a:lnTo>
                    <a:pt x="537210" y="640080"/>
                  </a:lnTo>
                  <a:lnTo>
                    <a:pt x="546100" y="797560"/>
                  </a:lnTo>
                  <a:lnTo>
                    <a:pt x="450850" y="671830"/>
                  </a:lnTo>
                  <a:lnTo>
                    <a:pt x="405130" y="822960"/>
                  </a:lnTo>
                  <a:lnTo>
                    <a:pt x="359410" y="671830"/>
                  </a:lnTo>
                  <a:lnTo>
                    <a:pt x="264160" y="797560"/>
                  </a:lnTo>
                  <a:lnTo>
                    <a:pt x="273050" y="640080"/>
                  </a:lnTo>
                  <a:lnTo>
                    <a:pt x="140970" y="726440"/>
                  </a:lnTo>
                  <a:lnTo>
                    <a:pt x="201930" y="581660"/>
                  </a:lnTo>
                  <a:lnTo>
                    <a:pt x="49530" y="617220"/>
                  </a:lnTo>
                  <a:lnTo>
                    <a:pt x="156210" y="501650"/>
                  </a:lnTo>
                  <a:lnTo>
                    <a:pt x="0" y="482600"/>
                  </a:lnTo>
                  <a:lnTo>
                    <a:pt x="140970" y="411480"/>
                  </a:lnTo>
                  <a:lnTo>
                    <a:pt x="0" y="340360"/>
                  </a:lnTo>
                  <a:lnTo>
                    <a:pt x="156210" y="321310"/>
                  </a:lnTo>
                  <a:lnTo>
                    <a:pt x="49530" y="205740"/>
                  </a:lnTo>
                  <a:lnTo>
                    <a:pt x="201930" y="241300"/>
                  </a:lnTo>
                  <a:lnTo>
                    <a:pt x="140970" y="96520"/>
                  </a:lnTo>
                  <a:lnTo>
                    <a:pt x="273050" y="181610"/>
                  </a:lnTo>
                  <a:lnTo>
                    <a:pt x="264160" y="25400"/>
                  </a:lnTo>
                  <a:lnTo>
                    <a:pt x="359410" y="151130"/>
                  </a:lnTo>
                  <a:close/>
                </a:path>
              </a:pathLst>
            </a:custGeom>
            <a:solidFill>
              <a:srgbClr val="FFF6B2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141746" y="112576"/>
              <a:ext cx="529308" cy="5593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29875" y="0"/>
            <a:ext cx="7858125" cy="10287000"/>
            <a:chOff x="0" y="0"/>
            <a:chExt cx="1217429" cy="15937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17429" cy="1593725"/>
            </a:xfrm>
            <a:custGeom>
              <a:avLst/>
              <a:gdLst/>
              <a:ahLst/>
              <a:cxnLst/>
              <a:rect r="r" b="b" t="t" l="l"/>
              <a:pathLst>
                <a:path h="1593725" w="1217429">
                  <a:moveTo>
                    <a:pt x="0" y="0"/>
                  </a:moveTo>
                  <a:lnTo>
                    <a:pt x="1217429" y="0"/>
                  </a:lnTo>
                  <a:lnTo>
                    <a:pt x="1217429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0" t="-421" r="0" b="-421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666750" y="666755"/>
            <a:ext cx="7230865" cy="5857875"/>
            <a:chOff x="0" y="0"/>
            <a:chExt cx="9641153" cy="7810500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26326" y="57150"/>
              <a:ext cx="9614826" cy="26792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7840"/>
                </a:lnSpc>
                <a:spcBef>
                  <a:spcPct val="0"/>
                </a:spcBef>
              </a:pPr>
              <a:r>
                <a:rPr lang="en-US" sz="7000" i="true">
                  <a:solidFill>
                    <a:srgbClr val="2E3C33"/>
                  </a:solidFill>
                  <a:latin typeface="Radley Italics"/>
                  <a:ea typeface="Radley Italics"/>
                  <a:cs typeface="Radley Italics"/>
                  <a:sym typeface="Radley Italics"/>
                </a:rPr>
                <a:t>Apa Itu Rukun Islam?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26326" y="3708400"/>
              <a:ext cx="9614826" cy="1397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199"/>
                </a:lnSpc>
                <a:spcBef>
                  <a:spcPct val="0"/>
                </a:spcBef>
              </a:pPr>
              <a:r>
                <a:rPr lang="en-US" sz="3499" u="none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Rukun Islam adalah fondasi penting dalam kehidupan seorang Muslim.</a:t>
              </a:r>
            </a:p>
          </p:txBody>
        </p:sp>
        <p:sp>
          <p:nvSpPr>
            <p:cNvPr name="AutoShape 7" id="7"/>
            <p:cNvSpPr/>
            <p:nvPr/>
          </p:nvSpPr>
          <p:spPr>
            <a:xfrm>
              <a:off x="0" y="3222414"/>
              <a:ext cx="9614826" cy="0"/>
            </a:xfrm>
            <a:prstGeom prst="line">
              <a:avLst/>
            </a:prstGeom>
            <a:ln cap="flat" w="25400">
              <a:solidFill>
                <a:srgbClr val="2E3C33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8" id="8"/>
            <p:cNvSpPr txBox="true"/>
            <p:nvPr/>
          </p:nvSpPr>
          <p:spPr>
            <a:xfrm rot="0">
              <a:off x="26326" y="5740400"/>
              <a:ext cx="9588500" cy="2070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400"/>
                </a:lnSpc>
              </a:pPr>
              <a:r>
                <a:rPr lang="en-US" sz="20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Rukun Islam seperti </a:t>
              </a:r>
              <a:r>
                <a:rPr lang="en-US" b="true" sz="2000">
                  <a:solidFill>
                    <a:srgbClr val="2E3C33"/>
                  </a:solidFill>
                  <a:latin typeface="Carlito Bold"/>
                  <a:ea typeface="Carlito Bold"/>
                  <a:cs typeface="Carlito Bold"/>
                  <a:sym typeface="Carlito Bold"/>
                </a:rPr>
                <a:t>pondasi rumah</a:t>
              </a:r>
              <a:r>
                <a:rPr lang="en-US" sz="20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 yang kokoh. Dengan memahami dan menerapkan rukun ini, kita dapat menjadi anak yang disayang Allah dan mendekatkan diri kepada-Nya. Mari kita bersama-sama belajar tentang lima rukun yang menjadi panduan dalam kehidupan sehari-hari kita.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666750" y="9184102"/>
            <a:ext cx="2171730" cy="2205796"/>
            <a:chOff x="0" y="0"/>
            <a:chExt cx="812800" cy="8255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1270" y="0"/>
              <a:ext cx="810260" cy="822960"/>
            </a:xfrm>
            <a:custGeom>
              <a:avLst/>
              <a:gdLst/>
              <a:ahLst/>
              <a:cxnLst/>
              <a:rect r="r" b="b" t="t" l="l"/>
              <a:pathLst>
                <a:path h="822960" w="810260">
                  <a:moveTo>
                    <a:pt x="405130" y="0"/>
                  </a:moveTo>
                  <a:lnTo>
                    <a:pt x="450850" y="151130"/>
                  </a:lnTo>
                  <a:lnTo>
                    <a:pt x="546100" y="25400"/>
                  </a:lnTo>
                  <a:lnTo>
                    <a:pt x="537210" y="181610"/>
                  </a:lnTo>
                  <a:lnTo>
                    <a:pt x="669290" y="96520"/>
                  </a:lnTo>
                  <a:lnTo>
                    <a:pt x="608330" y="241300"/>
                  </a:lnTo>
                  <a:lnTo>
                    <a:pt x="760730" y="205740"/>
                  </a:lnTo>
                  <a:lnTo>
                    <a:pt x="654050" y="321310"/>
                  </a:lnTo>
                  <a:lnTo>
                    <a:pt x="810260" y="340360"/>
                  </a:lnTo>
                  <a:lnTo>
                    <a:pt x="669290" y="411480"/>
                  </a:lnTo>
                  <a:lnTo>
                    <a:pt x="810260" y="482600"/>
                  </a:lnTo>
                  <a:lnTo>
                    <a:pt x="654050" y="501650"/>
                  </a:lnTo>
                  <a:lnTo>
                    <a:pt x="760730" y="617220"/>
                  </a:lnTo>
                  <a:lnTo>
                    <a:pt x="608330" y="581660"/>
                  </a:lnTo>
                  <a:lnTo>
                    <a:pt x="669290" y="726440"/>
                  </a:lnTo>
                  <a:lnTo>
                    <a:pt x="537210" y="640080"/>
                  </a:lnTo>
                  <a:lnTo>
                    <a:pt x="546100" y="797560"/>
                  </a:lnTo>
                  <a:lnTo>
                    <a:pt x="450850" y="671830"/>
                  </a:lnTo>
                  <a:lnTo>
                    <a:pt x="405130" y="822960"/>
                  </a:lnTo>
                  <a:lnTo>
                    <a:pt x="359410" y="671830"/>
                  </a:lnTo>
                  <a:lnTo>
                    <a:pt x="264160" y="797560"/>
                  </a:lnTo>
                  <a:lnTo>
                    <a:pt x="273050" y="640080"/>
                  </a:lnTo>
                  <a:lnTo>
                    <a:pt x="140970" y="726440"/>
                  </a:lnTo>
                  <a:lnTo>
                    <a:pt x="201930" y="581660"/>
                  </a:lnTo>
                  <a:lnTo>
                    <a:pt x="49530" y="617220"/>
                  </a:lnTo>
                  <a:lnTo>
                    <a:pt x="156210" y="501650"/>
                  </a:lnTo>
                  <a:lnTo>
                    <a:pt x="0" y="482600"/>
                  </a:lnTo>
                  <a:lnTo>
                    <a:pt x="140970" y="411480"/>
                  </a:lnTo>
                  <a:lnTo>
                    <a:pt x="0" y="340360"/>
                  </a:lnTo>
                  <a:lnTo>
                    <a:pt x="156210" y="321310"/>
                  </a:lnTo>
                  <a:lnTo>
                    <a:pt x="49530" y="205740"/>
                  </a:lnTo>
                  <a:lnTo>
                    <a:pt x="201930" y="241300"/>
                  </a:lnTo>
                  <a:lnTo>
                    <a:pt x="140970" y="96520"/>
                  </a:lnTo>
                  <a:lnTo>
                    <a:pt x="273050" y="181610"/>
                  </a:lnTo>
                  <a:lnTo>
                    <a:pt x="264160" y="25400"/>
                  </a:lnTo>
                  <a:lnTo>
                    <a:pt x="359410" y="151130"/>
                  </a:lnTo>
                  <a:close/>
                </a:path>
              </a:pathLst>
            </a:custGeom>
            <a:solidFill>
              <a:srgbClr val="C58B40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141746" y="112576"/>
              <a:ext cx="529308" cy="5593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53325" y="0"/>
            <a:ext cx="10734675" cy="6934200"/>
            <a:chOff x="0" y="0"/>
            <a:chExt cx="3111331" cy="200980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11331" cy="2009804"/>
            </a:xfrm>
            <a:custGeom>
              <a:avLst/>
              <a:gdLst/>
              <a:ahLst/>
              <a:cxnLst/>
              <a:rect r="r" b="b" t="t" l="l"/>
              <a:pathLst>
                <a:path h="2009804" w="3111331">
                  <a:moveTo>
                    <a:pt x="0" y="0"/>
                  </a:moveTo>
                  <a:lnTo>
                    <a:pt x="3111331" y="0"/>
                  </a:lnTo>
                  <a:lnTo>
                    <a:pt x="3111331" y="2009804"/>
                  </a:lnTo>
                  <a:lnTo>
                    <a:pt x="0" y="2009804"/>
                  </a:lnTo>
                  <a:close/>
                </a:path>
              </a:pathLst>
            </a:custGeom>
            <a:blipFill>
              <a:blip r:embed="rId2"/>
              <a:stretch>
                <a:fillRect l="-74" t="0" r="-74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666750" y="723900"/>
            <a:ext cx="4619625" cy="39763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40"/>
              </a:lnSpc>
              <a:spcBef>
                <a:spcPct val="0"/>
              </a:spcBef>
            </a:pPr>
            <a:r>
              <a:rPr lang="en-US" sz="7000">
                <a:solidFill>
                  <a:srgbClr val="2E3C33"/>
                </a:solidFill>
                <a:latin typeface="Radley"/>
                <a:ea typeface="Radley"/>
                <a:cs typeface="Radley"/>
                <a:sym typeface="Radley"/>
              </a:rPr>
              <a:t>Rukun 1 – Syahadat: Keyakinan yang Kuat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7553325" y="7829550"/>
            <a:ext cx="5753100" cy="895350"/>
            <a:chOff x="0" y="0"/>
            <a:chExt cx="7670800" cy="119380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57150"/>
              <a:ext cx="7670800" cy="6227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Keyakinan Utama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759460"/>
              <a:ext cx="7670800" cy="4343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</a:pPr>
              <a:r>
                <a:rPr lang="en-US" sz="18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Syahadat adalah fondasi iman yang harus kita pegang.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66750" y="9184102"/>
            <a:ext cx="2171730" cy="2205796"/>
            <a:chOff x="0" y="0"/>
            <a:chExt cx="812800" cy="8255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270" y="0"/>
              <a:ext cx="810260" cy="822960"/>
            </a:xfrm>
            <a:custGeom>
              <a:avLst/>
              <a:gdLst/>
              <a:ahLst/>
              <a:cxnLst/>
              <a:rect r="r" b="b" t="t" l="l"/>
              <a:pathLst>
                <a:path h="822960" w="810260">
                  <a:moveTo>
                    <a:pt x="405130" y="0"/>
                  </a:moveTo>
                  <a:lnTo>
                    <a:pt x="450850" y="151130"/>
                  </a:lnTo>
                  <a:lnTo>
                    <a:pt x="546100" y="25400"/>
                  </a:lnTo>
                  <a:lnTo>
                    <a:pt x="537210" y="181610"/>
                  </a:lnTo>
                  <a:lnTo>
                    <a:pt x="669290" y="96520"/>
                  </a:lnTo>
                  <a:lnTo>
                    <a:pt x="608330" y="241300"/>
                  </a:lnTo>
                  <a:lnTo>
                    <a:pt x="760730" y="205740"/>
                  </a:lnTo>
                  <a:lnTo>
                    <a:pt x="654050" y="321310"/>
                  </a:lnTo>
                  <a:lnTo>
                    <a:pt x="810260" y="340360"/>
                  </a:lnTo>
                  <a:lnTo>
                    <a:pt x="669290" y="411480"/>
                  </a:lnTo>
                  <a:lnTo>
                    <a:pt x="810260" y="482600"/>
                  </a:lnTo>
                  <a:lnTo>
                    <a:pt x="654050" y="501650"/>
                  </a:lnTo>
                  <a:lnTo>
                    <a:pt x="760730" y="617220"/>
                  </a:lnTo>
                  <a:lnTo>
                    <a:pt x="608330" y="581660"/>
                  </a:lnTo>
                  <a:lnTo>
                    <a:pt x="669290" y="726440"/>
                  </a:lnTo>
                  <a:lnTo>
                    <a:pt x="537210" y="640080"/>
                  </a:lnTo>
                  <a:lnTo>
                    <a:pt x="546100" y="797560"/>
                  </a:lnTo>
                  <a:lnTo>
                    <a:pt x="450850" y="671830"/>
                  </a:lnTo>
                  <a:lnTo>
                    <a:pt x="405130" y="822960"/>
                  </a:lnTo>
                  <a:lnTo>
                    <a:pt x="359410" y="671830"/>
                  </a:lnTo>
                  <a:lnTo>
                    <a:pt x="264160" y="797560"/>
                  </a:lnTo>
                  <a:lnTo>
                    <a:pt x="273050" y="640080"/>
                  </a:lnTo>
                  <a:lnTo>
                    <a:pt x="140970" y="726440"/>
                  </a:lnTo>
                  <a:lnTo>
                    <a:pt x="201930" y="581660"/>
                  </a:lnTo>
                  <a:lnTo>
                    <a:pt x="49530" y="617220"/>
                  </a:lnTo>
                  <a:lnTo>
                    <a:pt x="156210" y="501650"/>
                  </a:lnTo>
                  <a:lnTo>
                    <a:pt x="0" y="482600"/>
                  </a:lnTo>
                  <a:lnTo>
                    <a:pt x="140970" y="411480"/>
                  </a:lnTo>
                  <a:lnTo>
                    <a:pt x="0" y="340360"/>
                  </a:lnTo>
                  <a:lnTo>
                    <a:pt x="156210" y="321310"/>
                  </a:lnTo>
                  <a:lnTo>
                    <a:pt x="49530" y="205740"/>
                  </a:lnTo>
                  <a:lnTo>
                    <a:pt x="201930" y="241300"/>
                  </a:lnTo>
                  <a:lnTo>
                    <a:pt x="140970" y="96520"/>
                  </a:lnTo>
                  <a:lnTo>
                    <a:pt x="273050" y="181610"/>
                  </a:lnTo>
                  <a:lnTo>
                    <a:pt x="264160" y="25400"/>
                  </a:lnTo>
                  <a:lnTo>
                    <a:pt x="359410" y="151130"/>
                  </a:lnTo>
                  <a:close/>
                </a:path>
              </a:pathLst>
            </a:custGeom>
            <a:solidFill>
              <a:srgbClr val="C58B4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41746" y="112576"/>
              <a:ext cx="529308" cy="5593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53325" y="0"/>
            <a:ext cx="10734675" cy="6934200"/>
            <a:chOff x="0" y="0"/>
            <a:chExt cx="3111331" cy="200980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11331" cy="2009804"/>
            </a:xfrm>
            <a:custGeom>
              <a:avLst/>
              <a:gdLst/>
              <a:ahLst/>
              <a:cxnLst/>
              <a:rect r="r" b="b" t="t" l="l"/>
              <a:pathLst>
                <a:path h="2009804" w="3111331">
                  <a:moveTo>
                    <a:pt x="0" y="0"/>
                  </a:moveTo>
                  <a:lnTo>
                    <a:pt x="3111331" y="0"/>
                  </a:lnTo>
                  <a:lnTo>
                    <a:pt x="3111331" y="2009804"/>
                  </a:lnTo>
                  <a:lnTo>
                    <a:pt x="0" y="2009804"/>
                  </a:lnTo>
                  <a:close/>
                </a:path>
              </a:pathLst>
            </a:custGeom>
            <a:blipFill>
              <a:blip r:embed="rId2"/>
              <a:stretch>
                <a:fillRect l="-74" t="0" r="-74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666750" y="723900"/>
            <a:ext cx="4619625" cy="49669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40"/>
              </a:lnSpc>
              <a:spcBef>
                <a:spcPct val="0"/>
              </a:spcBef>
            </a:pPr>
            <a:r>
              <a:rPr lang="en-US" sz="7000">
                <a:solidFill>
                  <a:srgbClr val="2E3C33"/>
                </a:solidFill>
                <a:latin typeface="Radley"/>
                <a:ea typeface="Radley"/>
                <a:cs typeface="Radley"/>
                <a:sym typeface="Radley"/>
              </a:rPr>
              <a:t>Rukun 1 – Syahadat dalam Kehidupan Sehari-hari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7553325" y="7829550"/>
            <a:ext cx="5753100" cy="895350"/>
            <a:chOff x="0" y="0"/>
            <a:chExt cx="7670800" cy="119380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57150"/>
              <a:ext cx="7670800" cy="6227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Contoh Aksi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759460"/>
              <a:ext cx="7670800" cy="4343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</a:pPr>
              <a:r>
                <a:rPr lang="en-US" sz="18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Mengucapkan kalimat positif dalam kehidupan sehari-hari.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66750" y="9184102"/>
            <a:ext cx="2171730" cy="2205796"/>
            <a:chOff x="0" y="0"/>
            <a:chExt cx="812800" cy="8255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270" y="0"/>
              <a:ext cx="810260" cy="822960"/>
            </a:xfrm>
            <a:custGeom>
              <a:avLst/>
              <a:gdLst/>
              <a:ahLst/>
              <a:cxnLst/>
              <a:rect r="r" b="b" t="t" l="l"/>
              <a:pathLst>
                <a:path h="822960" w="810260">
                  <a:moveTo>
                    <a:pt x="405130" y="0"/>
                  </a:moveTo>
                  <a:lnTo>
                    <a:pt x="450850" y="151130"/>
                  </a:lnTo>
                  <a:lnTo>
                    <a:pt x="546100" y="25400"/>
                  </a:lnTo>
                  <a:lnTo>
                    <a:pt x="537210" y="181610"/>
                  </a:lnTo>
                  <a:lnTo>
                    <a:pt x="669290" y="96520"/>
                  </a:lnTo>
                  <a:lnTo>
                    <a:pt x="608330" y="241300"/>
                  </a:lnTo>
                  <a:lnTo>
                    <a:pt x="760730" y="205740"/>
                  </a:lnTo>
                  <a:lnTo>
                    <a:pt x="654050" y="321310"/>
                  </a:lnTo>
                  <a:lnTo>
                    <a:pt x="810260" y="340360"/>
                  </a:lnTo>
                  <a:lnTo>
                    <a:pt x="669290" y="411480"/>
                  </a:lnTo>
                  <a:lnTo>
                    <a:pt x="810260" y="482600"/>
                  </a:lnTo>
                  <a:lnTo>
                    <a:pt x="654050" y="501650"/>
                  </a:lnTo>
                  <a:lnTo>
                    <a:pt x="760730" y="617220"/>
                  </a:lnTo>
                  <a:lnTo>
                    <a:pt x="608330" y="581660"/>
                  </a:lnTo>
                  <a:lnTo>
                    <a:pt x="669290" y="726440"/>
                  </a:lnTo>
                  <a:lnTo>
                    <a:pt x="537210" y="640080"/>
                  </a:lnTo>
                  <a:lnTo>
                    <a:pt x="546100" y="797560"/>
                  </a:lnTo>
                  <a:lnTo>
                    <a:pt x="450850" y="671830"/>
                  </a:lnTo>
                  <a:lnTo>
                    <a:pt x="405130" y="822960"/>
                  </a:lnTo>
                  <a:lnTo>
                    <a:pt x="359410" y="671830"/>
                  </a:lnTo>
                  <a:lnTo>
                    <a:pt x="264160" y="797560"/>
                  </a:lnTo>
                  <a:lnTo>
                    <a:pt x="273050" y="640080"/>
                  </a:lnTo>
                  <a:lnTo>
                    <a:pt x="140970" y="726440"/>
                  </a:lnTo>
                  <a:lnTo>
                    <a:pt x="201930" y="581660"/>
                  </a:lnTo>
                  <a:lnTo>
                    <a:pt x="49530" y="617220"/>
                  </a:lnTo>
                  <a:lnTo>
                    <a:pt x="156210" y="501650"/>
                  </a:lnTo>
                  <a:lnTo>
                    <a:pt x="0" y="482600"/>
                  </a:lnTo>
                  <a:lnTo>
                    <a:pt x="140970" y="411480"/>
                  </a:lnTo>
                  <a:lnTo>
                    <a:pt x="0" y="340360"/>
                  </a:lnTo>
                  <a:lnTo>
                    <a:pt x="156210" y="321310"/>
                  </a:lnTo>
                  <a:lnTo>
                    <a:pt x="49530" y="205740"/>
                  </a:lnTo>
                  <a:lnTo>
                    <a:pt x="201930" y="241300"/>
                  </a:lnTo>
                  <a:lnTo>
                    <a:pt x="140970" y="96520"/>
                  </a:lnTo>
                  <a:lnTo>
                    <a:pt x="273050" y="181610"/>
                  </a:lnTo>
                  <a:lnTo>
                    <a:pt x="264160" y="25400"/>
                  </a:lnTo>
                  <a:lnTo>
                    <a:pt x="359410" y="151130"/>
                  </a:lnTo>
                  <a:close/>
                </a:path>
              </a:pathLst>
            </a:custGeom>
            <a:solidFill>
              <a:srgbClr val="C58B4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41746" y="112576"/>
              <a:ext cx="529308" cy="5593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53325" y="0"/>
            <a:ext cx="10734675" cy="6934200"/>
            <a:chOff x="0" y="0"/>
            <a:chExt cx="3111331" cy="200980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11331" cy="2009804"/>
            </a:xfrm>
            <a:custGeom>
              <a:avLst/>
              <a:gdLst/>
              <a:ahLst/>
              <a:cxnLst/>
              <a:rect r="r" b="b" t="t" l="l"/>
              <a:pathLst>
                <a:path h="2009804" w="3111331">
                  <a:moveTo>
                    <a:pt x="0" y="0"/>
                  </a:moveTo>
                  <a:lnTo>
                    <a:pt x="3111331" y="0"/>
                  </a:lnTo>
                  <a:lnTo>
                    <a:pt x="3111331" y="2009804"/>
                  </a:lnTo>
                  <a:lnTo>
                    <a:pt x="0" y="2009804"/>
                  </a:lnTo>
                  <a:close/>
                </a:path>
              </a:pathLst>
            </a:custGeom>
            <a:blipFill>
              <a:blip r:embed="rId2"/>
              <a:stretch>
                <a:fillRect l="-74" t="0" r="-74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666750" y="723900"/>
            <a:ext cx="4619625" cy="49669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40"/>
              </a:lnSpc>
              <a:spcBef>
                <a:spcPct val="0"/>
              </a:spcBef>
            </a:pPr>
            <a:r>
              <a:rPr lang="en-US" sz="7000">
                <a:solidFill>
                  <a:srgbClr val="2E3C33"/>
                </a:solidFill>
                <a:latin typeface="Radley"/>
                <a:ea typeface="Radley"/>
                <a:cs typeface="Radley"/>
                <a:sym typeface="Radley"/>
              </a:rPr>
              <a:t>Rukun 2 – Shalat (Bicara Sama Allah)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7553325" y="7829550"/>
            <a:ext cx="5753100" cy="895350"/>
            <a:chOff x="0" y="0"/>
            <a:chExt cx="7670800" cy="119380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57150"/>
              <a:ext cx="7670800" cy="6227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Shalat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759460"/>
              <a:ext cx="7670800" cy="4343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</a:pPr>
              <a:r>
                <a:rPr lang="en-US" sz="18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Shalat is an essential pillar of our faith.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66750" y="9184102"/>
            <a:ext cx="2171730" cy="2205796"/>
            <a:chOff x="0" y="0"/>
            <a:chExt cx="812800" cy="8255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270" y="0"/>
              <a:ext cx="810260" cy="822960"/>
            </a:xfrm>
            <a:custGeom>
              <a:avLst/>
              <a:gdLst/>
              <a:ahLst/>
              <a:cxnLst/>
              <a:rect r="r" b="b" t="t" l="l"/>
              <a:pathLst>
                <a:path h="822960" w="810260">
                  <a:moveTo>
                    <a:pt x="405130" y="0"/>
                  </a:moveTo>
                  <a:lnTo>
                    <a:pt x="450850" y="151130"/>
                  </a:lnTo>
                  <a:lnTo>
                    <a:pt x="546100" y="25400"/>
                  </a:lnTo>
                  <a:lnTo>
                    <a:pt x="537210" y="181610"/>
                  </a:lnTo>
                  <a:lnTo>
                    <a:pt x="669290" y="96520"/>
                  </a:lnTo>
                  <a:lnTo>
                    <a:pt x="608330" y="241300"/>
                  </a:lnTo>
                  <a:lnTo>
                    <a:pt x="760730" y="205740"/>
                  </a:lnTo>
                  <a:lnTo>
                    <a:pt x="654050" y="321310"/>
                  </a:lnTo>
                  <a:lnTo>
                    <a:pt x="810260" y="340360"/>
                  </a:lnTo>
                  <a:lnTo>
                    <a:pt x="669290" y="411480"/>
                  </a:lnTo>
                  <a:lnTo>
                    <a:pt x="810260" y="482600"/>
                  </a:lnTo>
                  <a:lnTo>
                    <a:pt x="654050" y="501650"/>
                  </a:lnTo>
                  <a:lnTo>
                    <a:pt x="760730" y="617220"/>
                  </a:lnTo>
                  <a:lnTo>
                    <a:pt x="608330" y="581660"/>
                  </a:lnTo>
                  <a:lnTo>
                    <a:pt x="669290" y="726440"/>
                  </a:lnTo>
                  <a:lnTo>
                    <a:pt x="537210" y="640080"/>
                  </a:lnTo>
                  <a:lnTo>
                    <a:pt x="546100" y="797560"/>
                  </a:lnTo>
                  <a:lnTo>
                    <a:pt x="450850" y="671830"/>
                  </a:lnTo>
                  <a:lnTo>
                    <a:pt x="405130" y="822960"/>
                  </a:lnTo>
                  <a:lnTo>
                    <a:pt x="359410" y="671830"/>
                  </a:lnTo>
                  <a:lnTo>
                    <a:pt x="264160" y="797560"/>
                  </a:lnTo>
                  <a:lnTo>
                    <a:pt x="273050" y="640080"/>
                  </a:lnTo>
                  <a:lnTo>
                    <a:pt x="140970" y="726440"/>
                  </a:lnTo>
                  <a:lnTo>
                    <a:pt x="201930" y="581660"/>
                  </a:lnTo>
                  <a:lnTo>
                    <a:pt x="49530" y="617220"/>
                  </a:lnTo>
                  <a:lnTo>
                    <a:pt x="156210" y="501650"/>
                  </a:lnTo>
                  <a:lnTo>
                    <a:pt x="0" y="482600"/>
                  </a:lnTo>
                  <a:lnTo>
                    <a:pt x="140970" y="411480"/>
                  </a:lnTo>
                  <a:lnTo>
                    <a:pt x="0" y="340360"/>
                  </a:lnTo>
                  <a:lnTo>
                    <a:pt x="156210" y="321310"/>
                  </a:lnTo>
                  <a:lnTo>
                    <a:pt x="49530" y="205740"/>
                  </a:lnTo>
                  <a:lnTo>
                    <a:pt x="201930" y="241300"/>
                  </a:lnTo>
                  <a:lnTo>
                    <a:pt x="140970" y="96520"/>
                  </a:lnTo>
                  <a:lnTo>
                    <a:pt x="273050" y="181610"/>
                  </a:lnTo>
                  <a:lnTo>
                    <a:pt x="264160" y="25400"/>
                  </a:lnTo>
                  <a:lnTo>
                    <a:pt x="359410" y="151130"/>
                  </a:lnTo>
                  <a:close/>
                </a:path>
              </a:pathLst>
            </a:custGeom>
            <a:solidFill>
              <a:srgbClr val="C58B4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41746" y="112576"/>
              <a:ext cx="529308" cy="5593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53325" y="0"/>
            <a:ext cx="10734675" cy="6934200"/>
            <a:chOff x="0" y="0"/>
            <a:chExt cx="3111331" cy="200980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11331" cy="2009804"/>
            </a:xfrm>
            <a:custGeom>
              <a:avLst/>
              <a:gdLst/>
              <a:ahLst/>
              <a:cxnLst/>
              <a:rect r="r" b="b" t="t" l="l"/>
              <a:pathLst>
                <a:path h="2009804" w="3111331">
                  <a:moveTo>
                    <a:pt x="0" y="0"/>
                  </a:moveTo>
                  <a:lnTo>
                    <a:pt x="3111331" y="0"/>
                  </a:lnTo>
                  <a:lnTo>
                    <a:pt x="3111331" y="2009804"/>
                  </a:lnTo>
                  <a:lnTo>
                    <a:pt x="0" y="2009804"/>
                  </a:lnTo>
                  <a:close/>
                </a:path>
              </a:pathLst>
            </a:custGeom>
            <a:blipFill>
              <a:blip r:embed="rId2"/>
              <a:stretch>
                <a:fillRect l="-74" t="0" r="-74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666750" y="723900"/>
            <a:ext cx="4619625" cy="39763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40"/>
              </a:lnSpc>
              <a:spcBef>
                <a:spcPct val="0"/>
              </a:spcBef>
            </a:pPr>
            <a:r>
              <a:rPr lang="en-US" sz="7000">
                <a:solidFill>
                  <a:srgbClr val="2E3C33"/>
                </a:solidFill>
                <a:latin typeface="Radley"/>
                <a:ea typeface="Radley"/>
                <a:cs typeface="Radley"/>
                <a:sym typeface="Radley"/>
              </a:rPr>
              <a:t>Rukun 2 – Shalat: Contoh Aksi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7553325" y="7829550"/>
            <a:ext cx="5753100" cy="895350"/>
            <a:chOff x="0" y="0"/>
            <a:chExt cx="7670800" cy="119380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57150"/>
              <a:ext cx="7670800" cy="6227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Keluarga Bersama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759460"/>
              <a:ext cx="7670800" cy="4343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</a:pPr>
              <a:r>
                <a:rPr lang="en-US" sz="18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Shalat berjamaah mempererat ikatan keluarga dan iman.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66750" y="9184102"/>
            <a:ext cx="2171730" cy="2205796"/>
            <a:chOff x="0" y="0"/>
            <a:chExt cx="812800" cy="8255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270" y="0"/>
              <a:ext cx="810260" cy="822960"/>
            </a:xfrm>
            <a:custGeom>
              <a:avLst/>
              <a:gdLst/>
              <a:ahLst/>
              <a:cxnLst/>
              <a:rect r="r" b="b" t="t" l="l"/>
              <a:pathLst>
                <a:path h="822960" w="810260">
                  <a:moveTo>
                    <a:pt x="405130" y="0"/>
                  </a:moveTo>
                  <a:lnTo>
                    <a:pt x="450850" y="151130"/>
                  </a:lnTo>
                  <a:lnTo>
                    <a:pt x="546100" y="25400"/>
                  </a:lnTo>
                  <a:lnTo>
                    <a:pt x="537210" y="181610"/>
                  </a:lnTo>
                  <a:lnTo>
                    <a:pt x="669290" y="96520"/>
                  </a:lnTo>
                  <a:lnTo>
                    <a:pt x="608330" y="241300"/>
                  </a:lnTo>
                  <a:lnTo>
                    <a:pt x="760730" y="205740"/>
                  </a:lnTo>
                  <a:lnTo>
                    <a:pt x="654050" y="321310"/>
                  </a:lnTo>
                  <a:lnTo>
                    <a:pt x="810260" y="340360"/>
                  </a:lnTo>
                  <a:lnTo>
                    <a:pt x="669290" y="411480"/>
                  </a:lnTo>
                  <a:lnTo>
                    <a:pt x="810260" y="482600"/>
                  </a:lnTo>
                  <a:lnTo>
                    <a:pt x="654050" y="501650"/>
                  </a:lnTo>
                  <a:lnTo>
                    <a:pt x="760730" y="617220"/>
                  </a:lnTo>
                  <a:lnTo>
                    <a:pt x="608330" y="581660"/>
                  </a:lnTo>
                  <a:lnTo>
                    <a:pt x="669290" y="726440"/>
                  </a:lnTo>
                  <a:lnTo>
                    <a:pt x="537210" y="640080"/>
                  </a:lnTo>
                  <a:lnTo>
                    <a:pt x="546100" y="797560"/>
                  </a:lnTo>
                  <a:lnTo>
                    <a:pt x="450850" y="671830"/>
                  </a:lnTo>
                  <a:lnTo>
                    <a:pt x="405130" y="822960"/>
                  </a:lnTo>
                  <a:lnTo>
                    <a:pt x="359410" y="671830"/>
                  </a:lnTo>
                  <a:lnTo>
                    <a:pt x="264160" y="797560"/>
                  </a:lnTo>
                  <a:lnTo>
                    <a:pt x="273050" y="640080"/>
                  </a:lnTo>
                  <a:lnTo>
                    <a:pt x="140970" y="726440"/>
                  </a:lnTo>
                  <a:lnTo>
                    <a:pt x="201930" y="581660"/>
                  </a:lnTo>
                  <a:lnTo>
                    <a:pt x="49530" y="617220"/>
                  </a:lnTo>
                  <a:lnTo>
                    <a:pt x="156210" y="501650"/>
                  </a:lnTo>
                  <a:lnTo>
                    <a:pt x="0" y="482600"/>
                  </a:lnTo>
                  <a:lnTo>
                    <a:pt x="140970" y="411480"/>
                  </a:lnTo>
                  <a:lnTo>
                    <a:pt x="0" y="340360"/>
                  </a:lnTo>
                  <a:lnTo>
                    <a:pt x="156210" y="321310"/>
                  </a:lnTo>
                  <a:lnTo>
                    <a:pt x="49530" y="205740"/>
                  </a:lnTo>
                  <a:lnTo>
                    <a:pt x="201930" y="241300"/>
                  </a:lnTo>
                  <a:lnTo>
                    <a:pt x="140970" y="96520"/>
                  </a:lnTo>
                  <a:lnTo>
                    <a:pt x="273050" y="181610"/>
                  </a:lnTo>
                  <a:lnTo>
                    <a:pt x="264160" y="25400"/>
                  </a:lnTo>
                  <a:lnTo>
                    <a:pt x="359410" y="151130"/>
                  </a:lnTo>
                  <a:close/>
                </a:path>
              </a:pathLst>
            </a:custGeom>
            <a:solidFill>
              <a:srgbClr val="C58B4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41746" y="112576"/>
              <a:ext cx="529308" cy="5593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53325" y="0"/>
            <a:ext cx="10734675" cy="6934200"/>
            <a:chOff x="0" y="0"/>
            <a:chExt cx="3111331" cy="200980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11331" cy="2009804"/>
            </a:xfrm>
            <a:custGeom>
              <a:avLst/>
              <a:gdLst/>
              <a:ahLst/>
              <a:cxnLst/>
              <a:rect r="r" b="b" t="t" l="l"/>
              <a:pathLst>
                <a:path h="2009804" w="3111331">
                  <a:moveTo>
                    <a:pt x="0" y="0"/>
                  </a:moveTo>
                  <a:lnTo>
                    <a:pt x="3111331" y="0"/>
                  </a:lnTo>
                  <a:lnTo>
                    <a:pt x="3111331" y="2009804"/>
                  </a:lnTo>
                  <a:lnTo>
                    <a:pt x="0" y="2009804"/>
                  </a:lnTo>
                  <a:close/>
                </a:path>
              </a:pathLst>
            </a:custGeom>
            <a:blipFill>
              <a:blip r:embed="rId2"/>
              <a:stretch>
                <a:fillRect l="-74" t="0" r="-74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666750" y="723900"/>
            <a:ext cx="4619625" cy="39763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40"/>
              </a:lnSpc>
              <a:spcBef>
                <a:spcPct val="0"/>
              </a:spcBef>
            </a:pPr>
            <a:r>
              <a:rPr lang="en-US" sz="7000">
                <a:solidFill>
                  <a:srgbClr val="2E3C33"/>
                </a:solidFill>
                <a:latin typeface="Radley"/>
                <a:ea typeface="Radley"/>
                <a:cs typeface="Radley"/>
                <a:sym typeface="Radley"/>
              </a:rPr>
              <a:t>Rukun 3 – Zakat (Senang Berbagi)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7553325" y="7829550"/>
            <a:ext cx="5753100" cy="1209675"/>
            <a:chOff x="0" y="0"/>
            <a:chExt cx="7670800" cy="161290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57150"/>
              <a:ext cx="7670800" cy="6227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Berbagi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759460"/>
              <a:ext cx="7670800" cy="8534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</a:pPr>
              <a:r>
                <a:rPr lang="en-US" sz="18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Zakat membersihkan harta dan membantu sesama yang membutuhkan.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66750" y="9184102"/>
            <a:ext cx="2171730" cy="2205796"/>
            <a:chOff x="0" y="0"/>
            <a:chExt cx="812800" cy="8255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270" y="0"/>
              <a:ext cx="810260" cy="822960"/>
            </a:xfrm>
            <a:custGeom>
              <a:avLst/>
              <a:gdLst/>
              <a:ahLst/>
              <a:cxnLst/>
              <a:rect r="r" b="b" t="t" l="l"/>
              <a:pathLst>
                <a:path h="822960" w="810260">
                  <a:moveTo>
                    <a:pt x="405130" y="0"/>
                  </a:moveTo>
                  <a:lnTo>
                    <a:pt x="450850" y="151130"/>
                  </a:lnTo>
                  <a:lnTo>
                    <a:pt x="546100" y="25400"/>
                  </a:lnTo>
                  <a:lnTo>
                    <a:pt x="537210" y="181610"/>
                  </a:lnTo>
                  <a:lnTo>
                    <a:pt x="669290" y="96520"/>
                  </a:lnTo>
                  <a:lnTo>
                    <a:pt x="608330" y="241300"/>
                  </a:lnTo>
                  <a:lnTo>
                    <a:pt x="760730" y="205740"/>
                  </a:lnTo>
                  <a:lnTo>
                    <a:pt x="654050" y="321310"/>
                  </a:lnTo>
                  <a:lnTo>
                    <a:pt x="810260" y="340360"/>
                  </a:lnTo>
                  <a:lnTo>
                    <a:pt x="669290" y="411480"/>
                  </a:lnTo>
                  <a:lnTo>
                    <a:pt x="810260" y="482600"/>
                  </a:lnTo>
                  <a:lnTo>
                    <a:pt x="654050" y="501650"/>
                  </a:lnTo>
                  <a:lnTo>
                    <a:pt x="760730" y="617220"/>
                  </a:lnTo>
                  <a:lnTo>
                    <a:pt x="608330" y="581660"/>
                  </a:lnTo>
                  <a:lnTo>
                    <a:pt x="669290" y="726440"/>
                  </a:lnTo>
                  <a:lnTo>
                    <a:pt x="537210" y="640080"/>
                  </a:lnTo>
                  <a:lnTo>
                    <a:pt x="546100" y="797560"/>
                  </a:lnTo>
                  <a:lnTo>
                    <a:pt x="450850" y="671830"/>
                  </a:lnTo>
                  <a:lnTo>
                    <a:pt x="405130" y="822960"/>
                  </a:lnTo>
                  <a:lnTo>
                    <a:pt x="359410" y="671830"/>
                  </a:lnTo>
                  <a:lnTo>
                    <a:pt x="264160" y="797560"/>
                  </a:lnTo>
                  <a:lnTo>
                    <a:pt x="273050" y="640080"/>
                  </a:lnTo>
                  <a:lnTo>
                    <a:pt x="140970" y="726440"/>
                  </a:lnTo>
                  <a:lnTo>
                    <a:pt x="201930" y="581660"/>
                  </a:lnTo>
                  <a:lnTo>
                    <a:pt x="49530" y="617220"/>
                  </a:lnTo>
                  <a:lnTo>
                    <a:pt x="156210" y="501650"/>
                  </a:lnTo>
                  <a:lnTo>
                    <a:pt x="0" y="482600"/>
                  </a:lnTo>
                  <a:lnTo>
                    <a:pt x="140970" y="411480"/>
                  </a:lnTo>
                  <a:lnTo>
                    <a:pt x="0" y="340360"/>
                  </a:lnTo>
                  <a:lnTo>
                    <a:pt x="156210" y="321310"/>
                  </a:lnTo>
                  <a:lnTo>
                    <a:pt x="49530" y="205740"/>
                  </a:lnTo>
                  <a:lnTo>
                    <a:pt x="201930" y="241300"/>
                  </a:lnTo>
                  <a:lnTo>
                    <a:pt x="140970" y="96520"/>
                  </a:lnTo>
                  <a:lnTo>
                    <a:pt x="273050" y="181610"/>
                  </a:lnTo>
                  <a:lnTo>
                    <a:pt x="264160" y="25400"/>
                  </a:lnTo>
                  <a:lnTo>
                    <a:pt x="359410" y="151130"/>
                  </a:lnTo>
                  <a:close/>
                </a:path>
              </a:pathLst>
            </a:custGeom>
            <a:solidFill>
              <a:srgbClr val="C58B4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41746" y="112576"/>
              <a:ext cx="529308" cy="5593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53325" y="0"/>
            <a:ext cx="10734675" cy="6934200"/>
            <a:chOff x="0" y="0"/>
            <a:chExt cx="3111331" cy="200980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11331" cy="2009804"/>
            </a:xfrm>
            <a:custGeom>
              <a:avLst/>
              <a:gdLst/>
              <a:ahLst/>
              <a:cxnLst/>
              <a:rect r="r" b="b" t="t" l="l"/>
              <a:pathLst>
                <a:path h="2009804" w="3111331">
                  <a:moveTo>
                    <a:pt x="0" y="0"/>
                  </a:moveTo>
                  <a:lnTo>
                    <a:pt x="3111331" y="0"/>
                  </a:lnTo>
                  <a:lnTo>
                    <a:pt x="3111331" y="2009804"/>
                  </a:lnTo>
                  <a:lnTo>
                    <a:pt x="0" y="2009804"/>
                  </a:lnTo>
                  <a:close/>
                </a:path>
              </a:pathLst>
            </a:custGeom>
            <a:blipFill>
              <a:blip r:embed="rId2"/>
              <a:stretch>
                <a:fillRect l="-74" t="0" r="-74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666750" y="723900"/>
            <a:ext cx="4619625" cy="39763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40"/>
              </a:lnSpc>
              <a:spcBef>
                <a:spcPct val="0"/>
              </a:spcBef>
            </a:pPr>
            <a:r>
              <a:rPr lang="en-US" sz="7000">
                <a:solidFill>
                  <a:srgbClr val="2E3C33"/>
                </a:solidFill>
                <a:latin typeface="Radley"/>
                <a:ea typeface="Radley"/>
                <a:cs typeface="Radley"/>
                <a:sym typeface="Radley"/>
              </a:rPr>
              <a:t>Rukun 3 – Zakat (Contoh Aksi)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7553325" y="7829550"/>
            <a:ext cx="5753100" cy="895350"/>
            <a:chOff x="0" y="0"/>
            <a:chExt cx="7670800" cy="119380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57150"/>
              <a:ext cx="7670800" cy="6227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Senang Berbagi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759460"/>
              <a:ext cx="7670800" cy="4343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</a:pPr>
              <a:r>
                <a:rPr lang="en-US" sz="18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Zakat adalah cara kita </a:t>
              </a:r>
              <a:r>
                <a:rPr lang="en-US" b="true" sz="1800">
                  <a:solidFill>
                    <a:srgbClr val="2E3C33"/>
                  </a:solidFill>
                  <a:latin typeface="Carlito Bold"/>
                  <a:ea typeface="Carlito Bold"/>
                  <a:cs typeface="Carlito Bold"/>
                  <a:sym typeface="Carlito Bold"/>
                </a:rPr>
                <a:t>membantu sesama</a:t>
              </a:r>
              <a:r>
                <a:rPr lang="en-US" sz="18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 dan berbagi.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66750" y="9184102"/>
            <a:ext cx="2171730" cy="2205796"/>
            <a:chOff x="0" y="0"/>
            <a:chExt cx="812800" cy="8255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270" y="0"/>
              <a:ext cx="810260" cy="822960"/>
            </a:xfrm>
            <a:custGeom>
              <a:avLst/>
              <a:gdLst/>
              <a:ahLst/>
              <a:cxnLst/>
              <a:rect r="r" b="b" t="t" l="l"/>
              <a:pathLst>
                <a:path h="822960" w="810260">
                  <a:moveTo>
                    <a:pt x="405130" y="0"/>
                  </a:moveTo>
                  <a:lnTo>
                    <a:pt x="450850" y="151130"/>
                  </a:lnTo>
                  <a:lnTo>
                    <a:pt x="546100" y="25400"/>
                  </a:lnTo>
                  <a:lnTo>
                    <a:pt x="537210" y="181610"/>
                  </a:lnTo>
                  <a:lnTo>
                    <a:pt x="669290" y="96520"/>
                  </a:lnTo>
                  <a:lnTo>
                    <a:pt x="608330" y="241300"/>
                  </a:lnTo>
                  <a:lnTo>
                    <a:pt x="760730" y="205740"/>
                  </a:lnTo>
                  <a:lnTo>
                    <a:pt x="654050" y="321310"/>
                  </a:lnTo>
                  <a:lnTo>
                    <a:pt x="810260" y="340360"/>
                  </a:lnTo>
                  <a:lnTo>
                    <a:pt x="669290" y="411480"/>
                  </a:lnTo>
                  <a:lnTo>
                    <a:pt x="810260" y="482600"/>
                  </a:lnTo>
                  <a:lnTo>
                    <a:pt x="654050" y="501650"/>
                  </a:lnTo>
                  <a:lnTo>
                    <a:pt x="760730" y="617220"/>
                  </a:lnTo>
                  <a:lnTo>
                    <a:pt x="608330" y="581660"/>
                  </a:lnTo>
                  <a:lnTo>
                    <a:pt x="669290" y="726440"/>
                  </a:lnTo>
                  <a:lnTo>
                    <a:pt x="537210" y="640080"/>
                  </a:lnTo>
                  <a:lnTo>
                    <a:pt x="546100" y="797560"/>
                  </a:lnTo>
                  <a:lnTo>
                    <a:pt x="450850" y="671830"/>
                  </a:lnTo>
                  <a:lnTo>
                    <a:pt x="405130" y="822960"/>
                  </a:lnTo>
                  <a:lnTo>
                    <a:pt x="359410" y="671830"/>
                  </a:lnTo>
                  <a:lnTo>
                    <a:pt x="264160" y="797560"/>
                  </a:lnTo>
                  <a:lnTo>
                    <a:pt x="273050" y="640080"/>
                  </a:lnTo>
                  <a:lnTo>
                    <a:pt x="140970" y="726440"/>
                  </a:lnTo>
                  <a:lnTo>
                    <a:pt x="201930" y="581660"/>
                  </a:lnTo>
                  <a:lnTo>
                    <a:pt x="49530" y="617220"/>
                  </a:lnTo>
                  <a:lnTo>
                    <a:pt x="156210" y="501650"/>
                  </a:lnTo>
                  <a:lnTo>
                    <a:pt x="0" y="482600"/>
                  </a:lnTo>
                  <a:lnTo>
                    <a:pt x="140970" y="411480"/>
                  </a:lnTo>
                  <a:lnTo>
                    <a:pt x="0" y="340360"/>
                  </a:lnTo>
                  <a:lnTo>
                    <a:pt x="156210" y="321310"/>
                  </a:lnTo>
                  <a:lnTo>
                    <a:pt x="49530" y="205740"/>
                  </a:lnTo>
                  <a:lnTo>
                    <a:pt x="201930" y="241300"/>
                  </a:lnTo>
                  <a:lnTo>
                    <a:pt x="140970" y="96520"/>
                  </a:lnTo>
                  <a:lnTo>
                    <a:pt x="273050" y="181610"/>
                  </a:lnTo>
                  <a:lnTo>
                    <a:pt x="264160" y="25400"/>
                  </a:lnTo>
                  <a:lnTo>
                    <a:pt x="359410" y="151130"/>
                  </a:lnTo>
                  <a:close/>
                </a:path>
              </a:pathLst>
            </a:custGeom>
            <a:solidFill>
              <a:srgbClr val="C58B4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41746" y="112576"/>
              <a:ext cx="529308" cy="5593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53325" y="0"/>
            <a:ext cx="10734675" cy="6934200"/>
            <a:chOff x="0" y="0"/>
            <a:chExt cx="3111331" cy="200980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11331" cy="2009804"/>
            </a:xfrm>
            <a:custGeom>
              <a:avLst/>
              <a:gdLst/>
              <a:ahLst/>
              <a:cxnLst/>
              <a:rect r="r" b="b" t="t" l="l"/>
              <a:pathLst>
                <a:path h="2009804" w="3111331">
                  <a:moveTo>
                    <a:pt x="0" y="0"/>
                  </a:moveTo>
                  <a:lnTo>
                    <a:pt x="3111331" y="0"/>
                  </a:lnTo>
                  <a:lnTo>
                    <a:pt x="3111331" y="2009804"/>
                  </a:lnTo>
                  <a:lnTo>
                    <a:pt x="0" y="2009804"/>
                  </a:lnTo>
                  <a:close/>
                </a:path>
              </a:pathLst>
            </a:custGeom>
            <a:blipFill>
              <a:blip r:embed="rId2"/>
              <a:stretch>
                <a:fillRect l="-74" t="0" r="-74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666750" y="723900"/>
            <a:ext cx="4619625" cy="39763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40"/>
              </a:lnSpc>
              <a:spcBef>
                <a:spcPct val="0"/>
              </a:spcBef>
            </a:pPr>
            <a:r>
              <a:rPr lang="en-US" sz="7000">
                <a:solidFill>
                  <a:srgbClr val="2E3C33"/>
                </a:solidFill>
                <a:latin typeface="Radley"/>
                <a:ea typeface="Radley"/>
                <a:cs typeface="Radley"/>
                <a:sym typeface="Radley"/>
              </a:rPr>
              <a:t>Rukun 4 – Puasa (Belajar Sabar)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7553325" y="7829550"/>
            <a:ext cx="5753100" cy="895350"/>
            <a:chOff x="0" y="0"/>
            <a:chExt cx="7670800" cy="119380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57150"/>
              <a:ext cx="7670800" cy="6227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Belajar Sabar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759460"/>
              <a:ext cx="7670800" cy="4343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</a:pPr>
              <a:r>
                <a:rPr lang="en-US" sz="18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Puasa membantu kita </a:t>
              </a:r>
              <a:r>
                <a:rPr lang="en-US" b="true" sz="1800">
                  <a:solidFill>
                    <a:srgbClr val="2E3C33"/>
                  </a:solidFill>
                  <a:latin typeface="Carlito Bold"/>
                  <a:ea typeface="Carlito Bold"/>
                  <a:cs typeface="Carlito Bold"/>
                  <a:sym typeface="Carlito Bold"/>
                </a:rPr>
                <a:t>latih kesabaran</a:t>
              </a:r>
              <a:r>
                <a:rPr lang="en-US" sz="18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 dan empati setiap hari.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66750" y="9184102"/>
            <a:ext cx="2171730" cy="2205796"/>
            <a:chOff x="0" y="0"/>
            <a:chExt cx="812800" cy="8255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270" y="0"/>
              <a:ext cx="810260" cy="822960"/>
            </a:xfrm>
            <a:custGeom>
              <a:avLst/>
              <a:gdLst/>
              <a:ahLst/>
              <a:cxnLst/>
              <a:rect r="r" b="b" t="t" l="l"/>
              <a:pathLst>
                <a:path h="822960" w="810260">
                  <a:moveTo>
                    <a:pt x="405130" y="0"/>
                  </a:moveTo>
                  <a:lnTo>
                    <a:pt x="450850" y="151130"/>
                  </a:lnTo>
                  <a:lnTo>
                    <a:pt x="546100" y="25400"/>
                  </a:lnTo>
                  <a:lnTo>
                    <a:pt x="537210" y="181610"/>
                  </a:lnTo>
                  <a:lnTo>
                    <a:pt x="669290" y="96520"/>
                  </a:lnTo>
                  <a:lnTo>
                    <a:pt x="608330" y="241300"/>
                  </a:lnTo>
                  <a:lnTo>
                    <a:pt x="760730" y="205740"/>
                  </a:lnTo>
                  <a:lnTo>
                    <a:pt x="654050" y="321310"/>
                  </a:lnTo>
                  <a:lnTo>
                    <a:pt x="810260" y="340360"/>
                  </a:lnTo>
                  <a:lnTo>
                    <a:pt x="669290" y="411480"/>
                  </a:lnTo>
                  <a:lnTo>
                    <a:pt x="810260" y="482600"/>
                  </a:lnTo>
                  <a:lnTo>
                    <a:pt x="654050" y="501650"/>
                  </a:lnTo>
                  <a:lnTo>
                    <a:pt x="760730" y="617220"/>
                  </a:lnTo>
                  <a:lnTo>
                    <a:pt x="608330" y="581660"/>
                  </a:lnTo>
                  <a:lnTo>
                    <a:pt x="669290" y="726440"/>
                  </a:lnTo>
                  <a:lnTo>
                    <a:pt x="537210" y="640080"/>
                  </a:lnTo>
                  <a:lnTo>
                    <a:pt x="546100" y="797560"/>
                  </a:lnTo>
                  <a:lnTo>
                    <a:pt x="450850" y="671830"/>
                  </a:lnTo>
                  <a:lnTo>
                    <a:pt x="405130" y="822960"/>
                  </a:lnTo>
                  <a:lnTo>
                    <a:pt x="359410" y="671830"/>
                  </a:lnTo>
                  <a:lnTo>
                    <a:pt x="264160" y="797560"/>
                  </a:lnTo>
                  <a:lnTo>
                    <a:pt x="273050" y="640080"/>
                  </a:lnTo>
                  <a:lnTo>
                    <a:pt x="140970" y="726440"/>
                  </a:lnTo>
                  <a:lnTo>
                    <a:pt x="201930" y="581660"/>
                  </a:lnTo>
                  <a:lnTo>
                    <a:pt x="49530" y="617220"/>
                  </a:lnTo>
                  <a:lnTo>
                    <a:pt x="156210" y="501650"/>
                  </a:lnTo>
                  <a:lnTo>
                    <a:pt x="0" y="482600"/>
                  </a:lnTo>
                  <a:lnTo>
                    <a:pt x="140970" y="411480"/>
                  </a:lnTo>
                  <a:lnTo>
                    <a:pt x="0" y="340360"/>
                  </a:lnTo>
                  <a:lnTo>
                    <a:pt x="156210" y="321310"/>
                  </a:lnTo>
                  <a:lnTo>
                    <a:pt x="49530" y="205740"/>
                  </a:lnTo>
                  <a:lnTo>
                    <a:pt x="201930" y="241300"/>
                  </a:lnTo>
                  <a:lnTo>
                    <a:pt x="140970" y="96520"/>
                  </a:lnTo>
                  <a:lnTo>
                    <a:pt x="273050" y="181610"/>
                  </a:lnTo>
                  <a:lnTo>
                    <a:pt x="264160" y="25400"/>
                  </a:lnTo>
                  <a:lnTo>
                    <a:pt x="359410" y="151130"/>
                  </a:lnTo>
                  <a:close/>
                </a:path>
              </a:pathLst>
            </a:custGeom>
            <a:solidFill>
              <a:srgbClr val="C58B4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41746" y="112576"/>
              <a:ext cx="529308" cy="5593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description>Presentasi - Menjadi Muslim Hebat!</dc:description>
  <dc:identifier>DAHB-fhXlGY</dc:identifier>
  <dcterms:modified xsi:type="dcterms:W3CDTF">2011-08-01T06:04:30Z</dcterms:modified>
  <cp:revision>1</cp:revision>
  <dc:title>Presentasi - Menjadi Muslim Hebat!</dc:title>
</cp:coreProperties>
</file>