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Gatwick Ultra-Bold" charset="1" panose="00000900000000000000"/>
      <p:regular r:id="rId19"/>
    </p:embeddedFont>
    <p:embeddedFont>
      <p:font typeface="Codec Pro Ultra-Bold" charset="1" panose="00000700000000000000"/>
      <p:regular r:id="rId20"/>
    </p:embeddedFont>
    <p:embeddedFont>
      <p:font typeface="Codec Pro" charset="1" panose="00000500000000000000"/>
      <p:regular r:id="rId21"/>
    </p:embeddedFont>
    <p:embeddedFont>
      <p:font typeface="Codec Pro Bold" charset="1" panose="0000060000000000000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5.jpeg" Type="http://schemas.openxmlformats.org/officeDocument/2006/relationships/image"/><Relationship Id="rId4" Target="../media/image6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8.jpeg" Type="http://schemas.openxmlformats.org/officeDocument/2006/relationships/image"/><Relationship Id="rId4" Target="../media/image9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Relationship Id="rId3" Target="../media/image11.jpeg" Type="http://schemas.openxmlformats.org/officeDocument/2006/relationships/image"/><Relationship Id="rId4" Target="../media/image12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Relationship Id="rId3" Target="../media/image14.jpeg" Type="http://schemas.openxmlformats.org/officeDocument/2006/relationships/image"/><Relationship Id="rId4" Target="../media/image15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Relationship Id="rId3" Target="../media/image17.jpeg" Type="http://schemas.openxmlformats.org/officeDocument/2006/relationships/image"/><Relationship Id="rId4" Target="../media/image18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jpeg" Type="http://schemas.openxmlformats.org/officeDocument/2006/relationships/image"/><Relationship Id="rId3" Target="../media/image20.jpeg" Type="http://schemas.openxmlformats.org/officeDocument/2006/relationships/image"/><Relationship Id="rId4" Target="../media/image21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A9A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0095507" y="1171470"/>
            <a:ext cx="6898579" cy="7848810"/>
            <a:chOff x="0" y="0"/>
            <a:chExt cx="1078972" cy="122759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78972" cy="1227593"/>
            </a:xfrm>
            <a:custGeom>
              <a:avLst/>
              <a:gdLst/>
              <a:ahLst/>
              <a:cxnLst/>
              <a:rect r="r" b="b" t="t" l="l"/>
              <a:pathLst>
                <a:path h="1227593" w="1078972">
                  <a:moveTo>
                    <a:pt x="56112" y="0"/>
                  </a:moveTo>
                  <a:lnTo>
                    <a:pt x="1022860" y="0"/>
                  </a:lnTo>
                  <a:cubicBezTo>
                    <a:pt x="1053850" y="0"/>
                    <a:pt x="1078972" y="25122"/>
                    <a:pt x="1078972" y="56112"/>
                  </a:cubicBezTo>
                  <a:lnTo>
                    <a:pt x="1078972" y="1171481"/>
                  </a:lnTo>
                  <a:cubicBezTo>
                    <a:pt x="1078972" y="1202471"/>
                    <a:pt x="1053850" y="1227593"/>
                    <a:pt x="1022860" y="1227593"/>
                  </a:cubicBezTo>
                  <a:lnTo>
                    <a:pt x="56112" y="1227593"/>
                  </a:lnTo>
                  <a:cubicBezTo>
                    <a:pt x="25122" y="1227593"/>
                    <a:pt x="0" y="1202471"/>
                    <a:pt x="0" y="1171481"/>
                  </a:cubicBezTo>
                  <a:lnTo>
                    <a:pt x="0" y="56112"/>
                  </a:lnTo>
                  <a:cubicBezTo>
                    <a:pt x="0" y="25122"/>
                    <a:pt x="25122" y="0"/>
                    <a:pt x="56112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153" r="0" b="-153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sp>
        <p:nvSpPr>
          <p:cNvPr name="TextBox 7" id="7"/>
          <p:cNvSpPr txBox="true"/>
          <p:nvPr/>
        </p:nvSpPr>
        <p:spPr>
          <a:xfrm rot="0">
            <a:off x="1800225" y="3800495"/>
            <a:ext cx="7496175" cy="2343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999"/>
              </a:lnSpc>
            </a:pPr>
            <a:r>
              <a:rPr lang="en-US" b="true" sz="7499" spc="-187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Aku Anak Hebat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800225" y="1504950"/>
            <a:ext cx="7496175" cy="477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Codec Pro Ultra-Bold"/>
                <a:ea typeface="Codec Pro Ultra-Bold"/>
                <a:cs typeface="Codec Pro Ultra-Bold"/>
                <a:sym typeface="Codec Pro Ultra-Bold"/>
              </a:rPr>
              <a:t>SELAMAT DATANG DI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800225" y="8247380"/>
            <a:ext cx="7496175" cy="477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499"/>
              </a:lnSpc>
              <a:spcBef>
                <a:spcPct val="0"/>
              </a:spcBef>
            </a:pPr>
            <a:r>
              <a:rPr lang="en-US" b="true" sz="2799">
                <a:solidFill>
                  <a:srgbClr val="000000"/>
                </a:solidFill>
                <a:latin typeface="Codec Pro Ultra-Bold"/>
                <a:ea typeface="Codec Pro Ultra-Bold"/>
                <a:cs typeface="Codec Pro Ultra-Bold"/>
                <a:sym typeface="Codec Pro Ultra-Bold"/>
              </a:rPr>
              <a:t>Adab, Disiplin, &amp; Bersih di Sekolah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6D9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105025" y="2158401"/>
            <a:ext cx="5753100" cy="5970198"/>
          </a:xfrm>
          <a:custGeom>
            <a:avLst/>
            <a:gdLst/>
            <a:ahLst/>
            <a:cxnLst/>
            <a:rect r="r" b="b" t="t" l="l"/>
            <a:pathLst>
              <a:path h="5970198" w="5753100">
                <a:moveTo>
                  <a:pt x="0" y="0"/>
                </a:moveTo>
                <a:lnTo>
                  <a:pt x="5753100" y="0"/>
                </a:lnTo>
                <a:lnTo>
                  <a:pt x="5753100" y="5970198"/>
                </a:lnTo>
                <a:lnTo>
                  <a:pt x="0" y="5970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6" id="6"/>
          <p:cNvGrpSpPr/>
          <p:nvPr/>
        </p:nvGrpSpPr>
        <p:grpSpPr>
          <a:xfrm rot="0">
            <a:off x="9296400" y="3276600"/>
            <a:ext cx="6886575" cy="3084195"/>
            <a:chOff x="0" y="0"/>
            <a:chExt cx="9182100" cy="411226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57150"/>
              <a:ext cx="9182100" cy="2241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480"/>
                </a:lnSpc>
              </a:pPr>
              <a:r>
                <a:rPr lang="en-US" b="true" sz="5400" spc="-135">
                  <a:solidFill>
                    <a:srgbClr val="000000"/>
                  </a:solidFill>
                  <a:latin typeface="Gatwick Ultra-Bold"/>
                  <a:ea typeface="Gatwick Ultra-Bold"/>
                  <a:cs typeface="Gatwick Ultra-Bold"/>
                  <a:sym typeface="Gatwick Ultra-Bold"/>
                </a:rPr>
                <a:t>Yuk, Kuis Jempol 👍 atau 👎!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524125"/>
              <a:ext cx="9182100" cy="158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Ayo, kita </a:t>
              </a:r>
              <a:r>
                <a:rPr lang="en-US" b="true" sz="2400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bersenang-senang</a:t>
              </a: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sambil belajar! Nilailah perilaku ini dengan jempol naik atau turun.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6D9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105025" y="2158401"/>
            <a:ext cx="5753100" cy="5970198"/>
          </a:xfrm>
          <a:custGeom>
            <a:avLst/>
            <a:gdLst/>
            <a:ahLst/>
            <a:cxnLst/>
            <a:rect r="r" b="b" t="t" l="l"/>
            <a:pathLst>
              <a:path h="5970198" w="5753100">
                <a:moveTo>
                  <a:pt x="0" y="0"/>
                </a:moveTo>
                <a:lnTo>
                  <a:pt x="5753100" y="0"/>
                </a:lnTo>
                <a:lnTo>
                  <a:pt x="5753100" y="5970198"/>
                </a:lnTo>
                <a:lnTo>
                  <a:pt x="0" y="5970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6" id="6"/>
          <p:cNvGrpSpPr/>
          <p:nvPr/>
        </p:nvGrpSpPr>
        <p:grpSpPr>
          <a:xfrm rot="0">
            <a:off x="9296400" y="2457450"/>
            <a:ext cx="6886575" cy="4722495"/>
            <a:chOff x="0" y="0"/>
            <a:chExt cx="9182100" cy="629666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57150"/>
              <a:ext cx="9182100" cy="4425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480"/>
                </a:lnSpc>
              </a:pPr>
              <a:r>
                <a:rPr lang="en-US" b="true" sz="5400" spc="-135">
                  <a:solidFill>
                    <a:srgbClr val="000000"/>
                  </a:solidFill>
                  <a:latin typeface="Gatwick Ultra-Bold"/>
                  <a:ea typeface="Gatwick Ultra-Bold"/>
                  <a:cs typeface="Gatwick Ultra-Bold"/>
                  <a:sym typeface="Gatwick Ultra-Bold"/>
                </a:rPr>
                <a:t>Mari kita praktikkan adab dan kebersihan bersama!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4708525"/>
              <a:ext cx="9182100" cy="158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Menjaga kebersihan dan disiplin membuat kita </a:t>
              </a:r>
              <a:r>
                <a:rPr lang="en-US" b="true" sz="2400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anak hebat</a:t>
              </a: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di sekolah dan disukai teman-teman. Ayo mulai sekarang!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6D9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105025" y="2158401"/>
            <a:ext cx="5753100" cy="5970198"/>
          </a:xfrm>
          <a:custGeom>
            <a:avLst/>
            <a:gdLst/>
            <a:ahLst/>
            <a:cxnLst/>
            <a:rect r="r" b="b" t="t" l="l"/>
            <a:pathLst>
              <a:path h="5970198" w="5753100">
                <a:moveTo>
                  <a:pt x="0" y="0"/>
                </a:moveTo>
                <a:lnTo>
                  <a:pt x="5753100" y="0"/>
                </a:lnTo>
                <a:lnTo>
                  <a:pt x="5753100" y="5970198"/>
                </a:lnTo>
                <a:lnTo>
                  <a:pt x="0" y="5970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6" id="6"/>
          <p:cNvGrpSpPr/>
          <p:nvPr/>
        </p:nvGrpSpPr>
        <p:grpSpPr>
          <a:xfrm rot="0">
            <a:off x="9296400" y="2867025"/>
            <a:ext cx="6886575" cy="3903345"/>
            <a:chOff x="0" y="0"/>
            <a:chExt cx="9182100" cy="520446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57150"/>
              <a:ext cx="9182100" cy="3333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480"/>
                </a:lnSpc>
              </a:pPr>
              <a:r>
                <a:rPr lang="en-US" b="true" sz="5400" spc="-135">
                  <a:solidFill>
                    <a:srgbClr val="000000"/>
                  </a:solidFill>
                  <a:latin typeface="Gatwick Ultra-Bold"/>
                  <a:ea typeface="Gatwick Ultra-Bold"/>
                  <a:cs typeface="Gatwick Ultra-Bold"/>
                  <a:sym typeface="Gatwick Ultra-Bold"/>
                </a:rPr>
                <a:t>Janji Menjadi Anak Hebat di Sekolah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3616325"/>
              <a:ext cx="9182100" cy="158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Kami berjanji untuk menjadi anak yang </a:t>
              </a:r>
              <a:r>
                <a:rPr lang="en-US" b="true" sz="2400">
                  <a:solidFill>
                    <a:srgbClr val="000000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sopan, disiplin, dan bersih</a:t>
              </a: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 agar selalu disukai oleh semua orang!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A9A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7858125" y="1562100"/>
            <a:ext cx="8324850" cy="1619250"/>
            <a:chOff x="0" y="0"/>
            <a:chExt cx="11099800" cy="2159000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-76200"/>
              <a:ext cx="11099800" cy="1587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999"/>
                </a:lnSpc>
              </a:pPr>
              <a:r>
                <a:rPr lang="en-US" b="true" sz="7499" spc="-187">
                  <a:solidFill>
                    <a:srgbClr val="000000"/>
                  </a:solidFill>
                  <a:latin typeface="Gatwick Ultra-Bold"/>
                  <a:ea typeface="Gatwick Ultra-Bold"/>
                  <a:cs typeface="Gatwick Ultra-Bold"/>
                  <a:sym typeface="Gatwick Ultra-Bold"/>
                </a:rPr>
                <a:t>Terima Kasih!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1599565"/>
              <a:ext cx="110998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Sampai jumpa dan tetap semangat belajar!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991600" y="6038870"/>
            <a:ext cx="6057900" cy="727670"/>
            <a:chOff x="0" y="0"/>
            <a:chExt cx="8077200" cy="970226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-38100"/>
              <a:ext cx="8077200" cy="520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8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EMAIL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449526"/>
              <a:ext cx="8077200" cy="520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8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hello@reallygreatsite.com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991600" y="7018060"/>
            <a:ext cx="6057900" cy="727670"/>
            <a:chOff x="0" y="0"/>
            <a:chExt cx="8077200" cy="970226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-38100"/>
              <a:ext cx="8077200" cy="520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8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TELEPON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449526"/>
              <a:ext cx="8077200" cy="520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8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123-456-7890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8991600" y="7997244"/>
            <a:ext cx="6057900" cy="727670"/>
            <a:chOff x="0" y="0"/>
            <a:chExt cx="8077200" cy="970226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-38100"/>
              <a:ext cx="8077200" cy="520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80"/>
                </a:lnSpc>
                <a:spcBef>
                  <a:spcPct val="0"/>
                </a:spcBef>
              </a:pPr>
              <a:r>
                <a:rPr lang="en-US" b="true" sz="2400" strike="noStrike" u="none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MEDIA SOSIAL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449526"/>
              <a:ext cx="8077200" cy="520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8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@reallygreatsite</a:t>
              </a: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5400000">
            <a:off x="727580" y="2266950"/>
            <a:ext cx="7158835" cy="5753100"/>
          </a:xfrm>
          <a:custGeom>
            <a:avLst/>
            <a:gdLst/>
            <a:ahLst/>
            <a:cxnLst/>
            <a:rect r="r" b="b" t="t" l="l"/>
            <a:pathLst>
              <a:path h="5753100" w="7158835">
                <a:moveTo>
                  <a:pt x="0" y="0"/>
                </a:moveTo>
                <a:lnTo>
                  <a:pt x="7158835" y="0"/>
                </a:lnTo>
                <a:lnTo>
                  <a:pt x="7158835" y="5753100"/>
                </a:lnTo>
                <a:lnTo>
                  <a:pt x="0" y="57531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6D9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105025" y="2158401"/>
            <a:ext cx="5753100" cy="5970198"/>
          </a:xfrm>
          <a:custGeom>
            <a:avLst/>
            <a:gdLst/>
            <a:ahLst/>
            <a:cxnLst/>
            <a:rect r="r" b="b" t="t" l="l"/>
            <a:pathLst>
              <a:path h="5970198" w="5753100">
                <a:moveTo>
                  <a:pt x="0" y="0"/>
                </a:moveTo>
                <a:lnTo>
                  <a:pt x="5753100" y="0"/>
                </a:lnTo>
                <a:lnTo>
                  <a:pt x="5753100" y="5970198"/>
                </a:lnTo>
                <a:lnTo>
                  <a:pt x="0" y="5970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6" id="6"/>
          <p:cNvGrpSpPr/>
          <p:nvPr/>
        </p:nvGrpSpPr>
        <p:grpSpPr>
          <a:xfrm rot="0">
            <a:off x="9296400" y="3276600"/>
            <a:ext cx="6886575" cy="3084195"/>
            <a:chOff x="0" y="0"/>
            <a:chExt cx="9182100" cy="411226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57150"/>
              <a:ext cx="9182100" cy="22415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480"/>
                </a:lnSpc>
              </a:pPr>
              <a:r>
                <a:rPr lang="en-US" b="true" sz="5400" spc="-135">
                  <a:solidFill>
                    <a:srgbClr val="000000"/>
                  </a:solidFill>
                  <a:latin typeface="Gatwick Ultra-Bold"/>
                  <a:ea typeface="Gatwick Ultra-Bold"/>
                  <a:cs typeface="Gatwick Ultra-Bold"/>
                  <a:sym typeface="Gatwick Ultra-Bold"/>
                </a:rPr>
                <a:t>Apa Itu Adab di Sekolah?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2524125"/>
              <a:ext cx="9182100" cy="158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Adab adalah sopan santun dan cara berperilaku baik di sekolah, sehingga kita menjadi teman yang baik.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87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225" y="3352800"/>
            <a:ext cx="4619625" cy="3231344"/>
            <a:chOff x="0" y="0"/>
            <a:chExt cx="650279" cy="45485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2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6834188" y="3352800"/>
            <a:ext cx="4619625" cy="3231344"/>
            <a:chOff x="0" y="0"/>
            <a:chExt cx="650279" cy="45485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3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1865501" y="3352800"/>
            <a:ext cx="4623063" cy="3231344"/>
            <a:chOff x="0" y="0"/>
            <a:chExt cx="650763" cy="45485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0763" cy="454859"/>
            </a:xfrm>
            <a:custGeom>
              <a:avLst/>
              <a:gdLst/>
              <a:ahLst/>
              <a:cxnLst/>
              <a:rect r="r" b="b" t="t" l="l"/>
              <a:pathLst>
                <a:path h="454859" w="650763">
                  <a:moveTo>
                    <a:pt x="83732" y="0"/>
                  </a:moveTo>
                  <a:lnTo>
                    <a:pt x="567032" y="0"/>
                  </a:lnTo>
                  <a:cubicBezTo>
                    <a:pt x="589239" y="0"/>
                    <a:pt x="610536" y="8822"/>
                    <a:pt x="626239" y="24524"/>
                  </a:cubicBezTo>
                  <a:cubicBezTo>
                    <a:pt x="641941" y="40227"/>
                    <a:pt x="650763" y="61525"/>
                    <a:pt x="650763" y="83732"/>
                  </a:cubicBezTo>
                  <a:lnTo>
                    <a:pt x="650763" y="371127"/>
                  </a:lnTo>
                  <a:cubicBezTo>
                    <a:pt x="650763" y="393334"/>
                    <a:pt x="641941" y="414631"/>
                    <a:pt x="626239" y="430334"/>
                  </a:cubicBezTo>
                  <a:cubicBezTo>
                    <a:pt x="610536" y="446037"/>
                    <a:pt x="589239" y="454859"/>
                    <a:pt x="567032" y="454859"/>
                  </a:cubicBezTo>
                  <a:lnTo>
                    <a:pt x="83732" y="454859"/>
                  </a:lnTo>
                  <a:cubicBezTo>
                    <a:pt x="61525" y="454859"/>
                    <a:pt x="40227" y="446037"/>
                    <a:pt x="24524" y="430334"/>
                  </a:cubicBezTo>
                  <a:cubicBezTo>
                    <a:pt x="8822" y="414631"/>
                    <a:pt x="0" y="393334"/>
                    <a:pt x="0" y="371127"/>
                  </a:cubicBezTo>
                  <a:lnTo>
                    <a:pt x="0" y="83732"/>
                  </a:lnTo>
                  <a:cubicBezTo>
                    <a:pt x="0" y="61525"/>
                    <a:pt x="8822" y="40227"/>
                    <a:pt x="24524" y="24524"/>
                  </a:cubicBezTo>
                  <a:cubicBezTo>
                    <a:pt x="40227" y="8822"/>
                    <a:pt x="61525" y="0"/>
                    <a:pt x="83732" y="0"/>
                  </a:cubicBezTo>
                  <a:close/>
                </a:path>
              </a:pathLst>
            </a:custGeom>
            <a:blipFill>
              <a:blip r:embed="rId4"/>
              <a:stretch>
                <a:fillRect l="-194" t="0" r="-194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800225" y="6934200"/>
            <a:ext cx="4619625" cy="1196340"/>
            <a:chOff x="0" y="0"/>
            <a:chExt cx="6159500" cy="1595120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527685"/>
              <a:ext cx="6159500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Mengucapkan salam saat bertemu guru.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61595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Salam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834188" y="6934200"/>
            <a:ext cx="4479254" cy="1196340"/>
            <a:chOff x="0" y="0"/>
            <a:chExt cx="5972338" cy="159512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527685"/>
              <a:ext cx="5972338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Mendengarkan guru dengan baik saat mengajar.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5972338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Mendengarkan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868150" y="6934200"/>
            <a:ext cx="4620413" cy="1196340"/>
            <a:chOff x="0" y="0"/>
            <a:chExt cx="6160551" cy="159512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527685"/>
              <a:ext cx="6160551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Berbicara dengan suara lembut kepada guru.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66675"/>
              <a:ext cx="6160551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Suara Lembut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2105025" y="1504950"/>
            <a:ext cx="14077950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0"/>
              </a:lnSpc>
            </a:pPr>
            <a:r>
              <a:rPr lang="en-US" b="true" sz="5400" spc="-135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Adab Kepada Guru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87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225" y="3352800"/>
            <a:ext cx="4619625" cy="3231344"/>
            <a:chOff x="0" y="0"/>
            <a:chExt cx="650279" cy="45485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2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6834188" y="3352800"/>
            <a:ext cx="4619625" cy="3231344"/>
            <a:chOff x="0" y="0"/>
            <a:chExt cx="650279" cy="45485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3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1865501" y="3352800"/>
            <a:ext cx="4623063" cy="3231344"/>
            <a:chOff x="0" y="0"/>
            <a:chExt cx="650763" cy="45485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0763" cy="454859"/>
            </a:xfrm>
            <a:custGeom>
              <a:avLst/>
              <a:gdLst/>
              <a:ahLst/>
              <a:cxnLst/>
              <a:rect r="r" b="b" t="t" l="l"/>
              <a:pathLst>
                <a:path h="454859" w="650763">
                  <a:moveTo>
                    <a:pt x="83732" y="0"/>
                  </a:moveTo>
                  <a:lnTo>
                    <a:pt x="567032" y="0"/>
                  </a:lnTo>
                  <a:cubicBezTo>
                    <a:pt x="589239" y="0"/>
                    <a:pt x="610536" y="8822"/>
                    <a:pt x="626239" y="24524"/>
                  </a:cubicBezTo>
                  <a:cubicBezTo>
                    <a:pt x="641941" y="40227"/>
                    <a:pt x="650763" y="61525"/>
                    <a:pt x="650763" y="83732"/>
                  </a:cubicBezTo>
                  <a:lnTo>
                    <a:pt x="650763" y="371127"/>
                  </a:lnTo>
                  <a:cubicBezTo>
                    <a:pt x="650763" y="393334"/>
                    <a:pt x="641941" y="414631"/>
                    <a:pt x="626239" y="430334"/>
                  </a:cubicBezTo>
                  <a:cubicBezTo>
                    <a:pt x="610536" y="446037"/>
                    <a:pt x="589239" y="454859"/>
                    <a:pt x="567032" y="454859"/>
                  </a:cubicBezTo>
                  <a:lnTo>
                    <a:pt x="83732" y="454859"/>
                  </a:lnTo>
                  <a:cubicBezTo>
                    <a:pt x="61525" y="454859"/>
                    <a:pt x="40227" y="446037"/>
                    <a:pt x="24524" y="430334"/>
                  </a:cubicBezTo>
                  <a:cubicBezTo>
                    <a:pt x="8822" y="414631"/>
                    <a:pt x="0" y="393334"/>
                    <a:pt x="0" y="371127"/>
                  </a:cubicBezTo>
                  <a:lnTo>
                    <a:pt x="0" y="83732"/>
                  </a:lnTo>
                  <a:cubicBezTo>
                    <a:pt x="0" y="61525"/>
                    <a:pt x="8822" y="40227"/>
                    <a:pt x="24524" y="24524"/>
                  </a:cubicBezTo>
                  <a:cubicBezTo>
                    <a:pt x="40227" y="8822"/>
                    <a:pt x="61525" y="0"/>
                    <a:pt x="83732" y="0"/>
                  </a:cubicBezTo>
                  <a:close/>
                </a:path>
              </a:pathLst>
            </a:custGeom>
            <a:blipFill>
              <a:blip r:embed="rId4"/>
              <a:stretch>
                <a:fillRect l="-194" t="0" r="-194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800225" y="6934200"/>
            <a:ext cx="4619625" cy="1196340"/>
            <a:chOff x="0" y="0"/>
            <a:chExt cx="6159500" cy="1595120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527685"/>
              <a:ext cx="6159500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Selalu siap membantu saat teman kesulitan.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61595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Menolong Teman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834188" y="6934200"/>
            <a:ext cx="4479254" cy="1196340"/>
            <a:chOff x="0" y="0"/>
            <a:chExt cx="5972338" cy="159512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527685"/>
              <a:ext cx="5972338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Bersikap baik dan menghargai setiap teman.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5972338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Tidak Mengejek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868150" y="6934200"/>
            <a:ext cx="4620413" cy="1196340"/>
            <a:chOff x="0" y="0"/>
            <a:chExt cx="6160551" cy="159512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527685"/>
              <a:ext cx="6160551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Menciptakan suasana ceria saat bermain bersama.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66675"/>
              <a:ext cx="6160551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Bermain Rukun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2105025" y="1504950"/>
            <a:ext cx="14077950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0"/>
              </a:lnSpc>
            </a:pPr>
            <a:r>
              <a:rPr lang="en-US" b="true" sz="5400" spc="-135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Adab Kepada Teman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87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225" y="3352800"/>
            <a:ext cx="4619625" cy="3231344"/>
            <a:chOff x="0" y="0"/>
            <a:chExt cx="650279" cy="45485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2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6834188" y="3352800"/>
            <a:ext cx="4619625" cy="3231344"/>
            <a:chOff x="0" y="0"/>
            <a:chExt cx="650279" cy="45485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3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1865501" y="3352800"/>
            <a:ext cx="4623063" cy="3231344"/>
            <a:chOff x="0" y="0"/>
            <a:chExt cx="650763" cy="45485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0763" cy="454859"/>
            </a:xfrm>
            <a:custGeom>
              <a:avLst/>
              <a:gdLst/>
              <a:ahLst/>
              <a:cxnLst/>
              <a:rect r="r" b="b" t="t" l="l"/>
              <a:pathLst>
                <a:path h="454859" w="650763">
                  <a:moveTo>
                    <a:pt x="83732" y="0"/>
                  </a:moveTo>
                  <a:lnTo>
                    <a:pt x="567032" y="0"/>
                  </a:lnTo>
                  <a:cubicBezTo>
                    <a:pt x="589239" y="0"/>
                    <a:pt x="610536" y="8822"/>
                    <a:pt x="626239" y="24524"/>
                  </a:cubicBezTo>
                  <a:cubicBezTo>
                    <a:pt x="641941" y="40227"/>
                    <a:pt x="650763" y="61525"/>
                    <a:pt x="650763" y="83732"/>
                  </a:cubicBezTo>
                  <a:lnTo>
                    <a:pt x="650763" y="371127"/>
                  </a:lnTo>
                  <a:cubicBezTo>
                    <a:pt x="650763" y="393334"/>
                    <a:pt x="641941" y="414631"/>
                    <a:pt x="626239" y="430334"/>
                  </a:cubicBezTo>
                  <a:cubicBezTo>
                    <a:pt x="610536" y="446037"/>
                    <a:pt x="589239" y="454859"/>
                    <a:pt x="567032" y="454859"/>
                  </a:cubicBezTo>
                  <a:lnTo>
                    <a:pt x="83732" y="454859"/>
                  </a:lnTo>
                  <a:cubicBezTo>
                    <a:pt x="61525" y="454859"/>
                    <a:pt x="40227" y="446037"/>
                    <a:pt x="24524" y="430334"/>
                  </a:cubicBezTo>
                  <a:cubicBezTo>
                    <a:pt x="8822" y="414631"/>
                    <a:pt x="0" y="393334"/>
                    <a:pt x="0" y="371127"/>
                  </a:cubicBezTo>
                  <a:lnTo>
                    <a:pt x="0" y="83732"/>
                  </a:lnTo>
                  <a:cubicBezTo>
                    <a:pt x="0" y="61525"/>
                    <a:pt x="8822" y="40227"/>
                    <a:pt x="24524" y="24524"/>
                  </a:cubicBezTo>
                  <a:cubicBezTo>
                    <a:pt x="40227" y="8822"/>
                    <a:pt x="61525" y="0"/>
                    <a:pt x="83732" y="0"/>
                  </a:cubicBezTo>
                  <a:close/>
                </a:path>
              </a:pathLst>
            </a:custGeom>
            <a:blipFill>
              <a:blip r:embed="rId4"/>
              <a:stretch>
                <a:fillRect l="-194" t="0" r="-194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800225" y="6934200"/>
            <a:ext cx="4619625" cy="1196340"/>
            <a:chOff x="0" y="0"/>
            <a:chExt cx="6159500" cy="1595120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527685"/>
              <a:ext cx="6159500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Sebelum belajar, mari kita berdoa bersama.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61595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Berdoa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834188" y="6934200"/>
            <a:ext cx="4479254" cy="1196340"/>
            <a:chOff x="0" y="0"/>
            <a:chExt cx="5972338" cy="159512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527685"/>
              <a:ext cx="5972338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Selalu angkat tangan sebelum berbicara di kelas.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5972338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Angkat Tangan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868150" y="6934200"/>
            <a:ext cx="4620413" cy="1586865"/>
            <a:chOff x="0" y="0"/>
            <a:chExt cx="6160551" cy="211582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527685"/>
              <a:ext cx="6160551" cy="15881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Mendengarkan dan menghargai pendapat teman-teman penting.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66675"/>
              <a:ext cx="6160551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Menghargai Pendapat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2105025" y="1504950"/>
            <a:ext cx="14077950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0"/>
              </a:lnSpc>
            </a:pPr>
            <a:r>
              <a:rPr lang="en-US" b="true" sz="5400" spc="-135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Adab di Dalam Kelas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87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225" y="3352800"/>
            <a:ext cx="4619625" cy="3231344"/>
            <a:chOff x="0" y="0"/>
            <a:chExt cx="650279" cy="45485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2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6834188" y="3352800"/>
            <a:ext cx="4619625" cy="3231344"/>
            <a:chOff x="0" y="0"/>
            <a:chExt cx="650279" cy="45485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3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1865501" y="3352800"/>
            <a:ext cx="4623063" cy="3231344"/>
            <a:chOff x="0" y="0"/>
            <a:chExt cx="650763" cy="45485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0763" cy="454859"/>
            </a:xfrm>
            <a:custGeom>
              <a:avLst/>
              <a:gdLst/>
              <a:ahLst/>
              <a:cxnLst/>
              <a:rect r="r" b="b" t="t" l="l"/>
              <a:pathLst>
                <a:path h="454859" w="650763">
                  <a:moveTo>
                    <a:pt x="83732" y="0"/>
                  </a:moveTo>
                  <a:lnTo>
                    <a:pt x="567032" y="0"/>
                  </a:lnTo>
                  <a:cubicBezTo>
                    <a:pt x="589239" y="0"/>
                    <a:pt x="610536" y="8822"/>
                    <a:pt x="626239" y="24524"/>
                  </a:cubicBezTo>
                  <a:cubicBezTo>
                    <a:pt x="641941" y="40227"/>
                    <a:pt x="650763" y="61525"/>
                    <a:pt x="650763" y="83732"/>
                  </a:cubicBezTo>
                  <a:lnTo>
                    <a:pt x="650763" y="371127"/>
                  </a:lnTo>
                  <a:cubicBezTo>
                    <a:pt x="650763" y="393334"/>
                    <a:pt x="641941" y="414631"/>
                    <a:pt x="626239" y="430334"/>
                  </a:cubicBezTo>
                  <a:cubicBezTo>
                    <a:pt x="610536" y="446037"/>
                    <a:pt x="589239" y="454859"/>
                    <a:pt x="567032" y="454859"/>
                  </a:cubicBezTo>
                  <a:lnTo>
                    <a:pt x="83732" y="454859"/>
                  </a:lnTo>
                  <a:cubicBezTo>
                    <a:pt x="61525" y="454859"/>
                    <a:pt x="40227" y="446037"/>
                    <a:pt x="24524" y="430334"/>
                  </a:cubicBezTo>
                  <a:cubicBezTo>
                    <a:pt x="8822" y="414631"/>
                    <a:pt x="0" y="393334"/>
                    <a:pt x="0" y="371127"/>
                  </a:cubicBezTo>
                  <a:lnTo>
                    <a:pt x="0" y="83732"/>
                  </a:lnTo>
                  <a:cubicBezTo>
                    <a:pt x="0" y="61525"/>
                    <a:pt x="8822" y="40227"/>
                    <a:pt x="24524" y="24524"/>
                  </a:cubicBezTo>
                  <a:cubicBezTo>
                    <a:pt x="40227" y="8822"/>
                    <a:pt x="61525" y="0"/>
                    <a:pt x="83732" y="0"/>
                  </a:cubicBezTo>
                  <a:close/>
                </a:path>
              </a:pathLst>
            </a:custGeom>
            <a:blipFill>
              <a:blip r:embed="rId4"/>
              <a:stretch>
                <a:fillRect l="-194" t="0" r="-194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800225" y="6934200"/>
            <a:ext cx="4619625" cy="1196340"/>
            <a:chOff x="0" y="0"/>
            <a:chExt cx="6159500" cy="1595120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527685"/>
              <a:ext cx="6159500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Datang sebelum bel berbunyi sangat penting.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61595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Tepat Waktu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834188" y="6934200"/>
            <a:ext cx="4479254" cy="1196340"/>
            <a:chOff x="0" y="0"/>
            <a:chExt cx="5972338" cy="159512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527685"/>
              <a:ext cx="5972338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Memakai seragam sesuai aturan menunjukkan disiplin.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5972338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Seragam Rapi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868150" y="6934200"/>
            <a:ext cx="4620413" cy="1196340"/>
            <a:chOff x="0" y="0"/>
            <a:chExt cx="6160551" cy="159512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527685"/>
              <a:ext cx="6160551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Mengerjakan tugas dengan jujur dan tepat waktu.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66675"/>
              <a:ext cx="6160551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Kerjakan PR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2105025" y="1504950"/>
            <a:ext cx="14077950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0"/>
              </a:lnSpc>
            </a:pPr>
            <a:r>
              <a:rPr lang="en-US" b="true" sz="5400" spc="-135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Disiplin Itu Keren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87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225" y="3352800"/>
            <a:ext cx="4619625" cy="3231344"/>
            <a:chOff x="0" y="0"/>
            <a:chExt cx="650279" cy="45485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2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6834188" y="3352800"/>
            <a:ext cx="4619625" cy="3231344"/>
            <a:chOff x="0" y="0"/>
            <a:chExt cx="650279" cy="45485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3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1865501" y="3352800"/>
            <a:ext cx="4623063" cy="3231344"/>
            <a:chOff x="0" y="0"/>
            <a:chExt cx="650763" cy="45485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0763" cy="454859"/>
            </a:xfrm>
            <a:custGeom>
              <a:avLst/>
              <a:gdLst/>
              <a:ahLst/>
              <a:cxnLst/>
              <a:rect r="r" b="b" t="t" l="l"/>
              <a:pathLst>
                <a:path h="454859" w="650763">
                  <a:moveTo>
                    <a:pt x="83732" y="0"/>
                  </a:moveTo>
                  <a:lnTo>
                    <a:pt x="567032" y="0"/>
                  </a:lnTo>
                  <a:cubicBezTo>
                    <a:pt x="589239" y="0"/>
                    <a:pt x="610536" y="8822"/>
                    <a:pt x="626239" y="24524"/>
                  </a:cubicBezTo>
                  <a:cubicBezTo>
                    <a:pt x="641941" y="40227"/>
                    <a:pt x="650763" y="61525"/>
                    <a:pt x="650763" y="83732"/>
                  </a:cubicBezTo>
                  <a:lnTo>
                    <a:pt x="650763" y="371127"/>
                  </a:lnTo>
                  <a:cubicBezTo>
                    <a:pt x="650763" y="393334"/>
                    <a:pt x="641941" y="414631"/>
                    <a:pt x="626239" y="430334"/>
                  </a:cubicBezTo>
                  <a:cubicBezTo>
                    <a:pt x="610536" y="446037"/>
                    <a:pt x="589239" y="454859"/>
                    <a:pt x="567032" y="454859"/>
                  </a:cubicBezTo>
                  <a:lnTo>
                    <a:pt x="83732" y="454859"/>
                  </a:lnTo>
                  <a:cubicBezTo>
                    <a:pt x="61525" y="454859"/>
                    <a:pt x="40227" y="446037"/>
                    <a:pt x="24524" y="430334"/>
                  </a:cubicBezTo>
                  <a:cubicBezTo>
                    <a:pt x="8822" y="414631"/>
                    <a:pt x="0" y="393334"/>
                    <a:pt x="0" y="371127"/>
                  </a:cubicBezTo>
                  <a:lnTo>
                    <a:pt x="0" y="83732"/>
                  </a:lnTo>
                  <a:cubicBezTo>
                    <a:pt x="0" y="61525"/>
                    <a:pt x="8822" y="40227"/>
                    <a:pt x="24524" y="24524"/>
                  </a:cubicBezTo>
                  <a:cubicBezTo>
                    <a:pt x="40227" y="8822"/>
                    <a:pt x="61525" y="0"/>
                    <a:pt x="83732" y="0"/>
                  </a:cubicBezTo>
                  <a:close/>
                </a:path>
              </a:pathLst>
            </a:custGeom>
            <a:blipFill>
              <a:blip r:embed="rId4"/>
              <a:stretch>
                <a:fillRect l="-194" t="0" r="-194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800225" y="6934200"/>
            <a:ext cx="4619625" cy="1196340"/>
            <a:chOff x="0" y="0"/>
            <a:chExt cx="6159500" cy="1595120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527685"/>
              <a:ext cx="6159500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Cuci tangan sebelum dan setelah makan.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61595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Cuci Tangan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834188" y="6934200"/>
            <a:ext cx="4479254" cy="1196340"/>
            <a:chOff x="0" y="0"/>
            <a:chExt cx="5972338" cy="159512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527685"/>
              <a:ext cx="5972338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Potong kuku pendek dan bersih selalu.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5972338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Potong Kuku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868150" y="6934200"/>
            <a:ext cx="4620413" cy="1196340"/>
            <a:chOff x="0" y="0"/>
            <a:chExt cx="6160551" cy="159512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527685"/>
              <a:ext cx="6160551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Sisir rambut rapi setiap pagi sebelum sekolah.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66675"/>
              <a:ext cx="6160551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Sisir Rambut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2105025" y="1504950"/>
            <a:ext cx="14077950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0"/>
              </a:lnSpc>
            </a:pPr>
            <a:r>
              <a:rPr lang="en-US" b="true" sz="5400" spc="-135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Menjaga Kebersihan Diri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787D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800225" y="3352800"/>
            <a:ext cx="4619625" cy="3231344"/>
            <a:chOff x="0" y="0"/>
            <a:chExt cx="650279" cy="45485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2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6834188" y="3352800"/>
            <a:ext cx="4619625" cy="3231344"/>
            <a:chOff x="0" y="0"/>
            <a:chExt cx="650279" cy="454859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50279" cy="454859"/>
            </a:xfrm>
            <a:custGeom>
              <a:avLst/>
              <a:gdLst/>
              <a:ahLst/>
              <a:cxnLst/>
              <a:rect r="r" b="b" t="t" l="l"/>
              <a:pathLst>
                <a:path h="454859" w="650279">
                  <a:moveTo>
                    <a:pt x="83794" y="0"/>
                  </a:moveTo>
                  <a:lnTo>
                    <a:pt x="566485" y="0"/>
                  </a:lnTo>
                  <a:cubicBezTo>
                    <a:pt x="588709" y="0"/>
                    <a:pt x="610022" y="8828"/>
                    <a:pt x="625737" y="24543"/>
                  </a:cubicBezTo>
                  <a:cubicBezTo>
                    <a:pt x="641451" y="40257"/>
                    <a:pt x="650279" y="61570"/>
                    <a:pt x="650279" y="83794"/>
                  </a:cubicBezTo>
                  <a:lnTo>
                    <a:pt x="650279" y="371065"/>
                  </a:lnTo>
                  <a:cubicBezTo>
                    <a:pt x="650279" y="393288"/>
                    <a:pt x="641451" y="414602"/>
                    <a:pt x="625737" y="430316"/>
                  </a:cubicBezTo>
                  <a:cubicBezTo>
                    <a:pt x="610022" y="446030"/>
                    <a:pt x="588709" y="454859"/>
                    <a:pt x="566485" y="454859"/>
                  </a:cubicBezTo>
                  <a:lnTo>
                    <a:pt x="83794" y="454859"/>
                  </a:lnTo>
                  <a:cubicBezTo>
                    <a:pt x="61570" y="454859"/>
                    <a:pt x="40257" y="446030"/>
                    <a:pt x="24543" y="430316"/>
                  </a:cubicBezTo>
                  <a:cubicBezTo>
                    <a:pt x="8828" y="414602"/>
                    <a:pt x="0" y="393288"/>
                    <a:pt x="0" y="371065"/>
                  </a:cubicBezTo>
                  <a:lnTo>
                    <a:pt x="0" y="83794"/>
                  </a:lnTo>
                  <a:cubicBezTo>
                    <a:pt x="0" y="61570"/>
                    <a:pt x="8828" y="40257"/>
                    <a:pt x="24543" y="24543"/>
                  </a:cubicBezTo>
                  <a:cubicBezTo>
                    <a:pt x="40257" y="8828"/>
                    <a:pt x="61570" y="0"/>
                    <a:pt x="83794" y="0"/>
                  </a:cubicBezTo>
                  <a:close/>
                </a:path>
              </a:pathLst>
            </a:custGeom>
            <a:blipFill>
              <a:blip r:embed="rId3"/>
              <a:stretch>
                <a:fillRect l="-232" t="0" r="-232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1865501" y="3352800"/>
            <a:ext cx="4623063" cy="3231344"/>
            <a:chOff x="0" y="0"/>
            <a:chExt cx="650763" cy="45485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50763" cy="454859"/>
            </a:xfrm>
            <a:custGeom>
              <a:avLst/>
              <a:gdLst/>
              <a:ahLst/>
              <a:cxnLst/>
              <a:rect r="r" b="b" t="t" l="l"/>
              <a:pathLst>
                <a:path h="454859" w="650763">
                  <a:moveTo>
                    <a:pt x="83732" y="0"/>
                  </a:moveTo>
                  <a:lnTo>
                    <a:pt x="567032" y="0"/>
                  </a:lnTo>
                  <a:cubicBezTo>
                    <a:pt x="589239" y="0"/>
                    <a:pt x="610536" y="8822"/>
                    <a:pt x="626239" y="24524"/>
                  </a:cubicBezTo>
                  <a:cubicBezTo>
                    <a:pt x="641941" y="40227"/>
                    <a:pt x="650763" y="61525"/>
                    <a:pt x="650763" y="83732"/>
                  </a:cubicBezTo>
                  <a:lnTo>
                    <a:pt x="650763" y="371127"/>
                  </a:lnTo>
                  <a:cubicBezTo>
                    <a:pt x="650763" y="393334"/>
                    <a:pt x="641941" y="414631"/>
                    <a:pt x="626239" y="430334"/>
                  </a:cubicBezTo>
                  <a:cubicBezTo>
                    <a:pt x="610536" y="446037"/>
                    <a:pt x="589239" y="454859"/>
                    <a:pt x="567032" y="454859"/>
                  </a:cubicBezTo>
                  <a:lnTo>
                    <a:pt x="83732" y="454859"/>
                  </a:lnTo>
                  <a:cubicBezTo>
                    <a:pt x="61525" y="454859"/>
                    <a:pt x="40227" y="446037"/>
                    <a:pt x="24524" y="430334"/>
                  </a:cubicBezTo>
                  <a:cubicBezTo>
                    <a:pt x="8822" y="414631"/>
                    <a:pt x="0" y="393334"/>
                    <a:pt x="0" y="371127"/>
                  </a:cubicBezTo>
                  <a:lnTo>
                    <a:pt x="0" y="83732"/>
                  </a:lnTo>
                  <a:cubicBezTo>
                    <a:pt x="0" y="61525"/>
                    <a:pt x="8822" y="40227"/>
                    <a:pt x="24524" y="24524"/>
                  </a:cubicBezTo>
                  <a:cubicBezTo>
                    <a:pt x="40227" y="8822"/>
                    <a:pt x="61525" y="0"/>
                    <a:pt x="83732" y="0"/>
                  </a:cubicBezTo>
                  <a:close/>
                </a:path>
              </a:pathLst>
            </a:custGeom>
            <a:blipFill>
              <a:blip r:embed="rId4"/>
              <a:stretch>
                <a:fillRect l="-194" t="0" r="-194" b="0"/>
              </a:stretch>
            </a:blipFill>
            <a:ln w="38100" cap="rnd">
              <a:solidFill>
                <a:srgbClr val="000000"/>
              </a:solidFill>
              <a:prstDash val="solid"/>
              <a:round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800225" y="6934200"/>
            <a:ext cx="4619625" cy="1196340"/>
            <a:chOff x="0" y="0"/>
            <a:chExt cx="6159500" cy="1595120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527685"/>
              <a:ext cx="6159500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Anak-anak ikut ambil sampah bersama-sama.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-66675"/>
              <a:ext cx="6159500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Operasi Semut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834188" y="6934200"/>
            <a:ext cx="4479254" cy="1196340"/>
            <a:chOff x="0" y="0"/>
            <a:chExt cx="5972338" cy="1595120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527685"/>
              <a:ext cx="5972338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Semua sampah harus dibuang pada tempatnya.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66675"/>
              <a:ext cx="5972338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Buang Sampah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868150" y="6934200"/>
            <a:ext cx="4620413" cy="1196340"/>
            <a:chOff x="0" y="0"/>
            <a:chExt cx="6160551" cy="159512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527685"/>
              <a:ext cx="6160551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Anak-anak bersih-bersih secara teratur di kelas.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-66675"/>
              <a:ext cx="6160551" cy="559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b="true" sz="2400">
                  <a:solidFill>
                    <a:srgbClr val="000000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Laksanakan Piket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2105025" y="1504950"/>
            <a:ext cx="14077950" cy="876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80"/>
              </a:lnSpc>
            </a:pPr>
            <a:r>
              <a:rPr lang="en-US" b="true" sz="5400" spc="-135">
                <a:solidFill>
                  <a:srgbClr val="000000"/>
                </a:solidFill>
                <a:latin typeface="Gatwick Ultra-Bold"/>
                <a:ea typeface="Gatwick Ultra-Bold"/>
                <a:cs typeface="Gatwick Ultra-Bold"/>
                <a:sym typeface="Gatwick Ultra-Bold"/>
              </a:rPr>
              <a:t>Menjaga Kebersihan Lingkungan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6D9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666750"/>
            <a:ext cx="16954500" cy="8953500"/>
            <a:chOff x="0" y="0"/>
            <a:chExt cx="5734099" cy="30281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2700" y="12700"/>
              <a:ext cx="5669329" cy="2959540"/>
            </a:xfrm>
            <a:custGeom>
              <a:avLst/>
              <a:gdLst/>
              <a:ahLst/>
              <a:cxnLst/>
              <a:rect r="r" b="b" t="t" l="l"/>
              <a:pathLst>
                <a:path h="2959540" w="5669329">
                  <a:moveTo>
                    <a:pt x="146050" y="2959540"/>
                  </a:moveTo>
                  <a:lnTo>
                    <a:pt x="5523279" y="2959540"/>
                  </a:lnTo>
                  <a:cubicBezTo>
                    <a:pt x="5603289" y="2959540"/>
                    <a:pt x="5669329" y="2893500"/>
                    <a:pt x="5669329" y="2813490"/>
                  </a:cubicBezTo>
                  <a:lnTo>
                    <a:pt x="5669329" y="146050"/>
                  </a:lnTo>
                  <a:cubicBezTo>
                    <a:pt x="5669329" y="66040"/>
                    <a:pt x="5603289" y="0"/>
                    <a:pt x="5523279" y="0"/>
                  </a:cubicBezTo>
                  <a:lnTo>
                    <a:pt x="146050" y="0"/>
                  </a:lnTo>
                  <a:cubicBezTo>
                    <a:pt x="66040" y="0"/>
                    <a:pt x="0" y="66040"/>
                    <a:pt x="0" y="146050"/>
                  </a:cubicBezTo>
                  <a:lnTo>
                    <a:pt x="0" y="2813490"/>
                  </a:lnTo>
                  <a:cubicBezTo>
                    <a:pt x="0" y="2894770"/>
                    <a:pt x="66040" y="2959540"/>
                    <a:pt x="146050" y="2959540"/>
                  </a:cubicBezTo>
                  <a:close/>
                </a:path>
              </a:pathLst>
            </a:custGeom>
            <a:solidFill>
              <a:srgbClr val="F7F7F7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734099" cy="3028120"/>
            </a:xfrm>
            <a:custGeom>
              <a:avLst/>
              <a:gdLst/>
              <a:ahLst/>
              <a:cxnLst/>
              <a:rect r="r" b="b" t="t" l="l"/>
              <a:pathLst>
                <a:path h="3028120" w="5734099">
                  <a:moveTo>
                    <a:pt x="5670599" y="74930"/>
                  </a:moveTo>
                  <a:cubicBezTo>
                    <a:pt x="5642659" y="30480"/>
                    <a:pt x="5593129" y="0"/>
                    <a:pt x="5535979" y="0"/>
                  </a:cubicBezTo>
                  <a:lnTo>
                    <a:pt x="158750" y="0"/>
                  </a:lnTo>
                  <a:cubicBezTo>
                    <a:pt x="71120" y="0"/>
                    <a:pt x="0" y="71120"/>
                    <a:pt x="0" y="158750"/>
                  </a:cubicBezTo>
                  <a:lnTo>
                    <a:pt x="0" y="2826190"/>
                  </a:lnTo>
                  <a:cubicBezTo>
                    <a:pt x="0" y="2878260"/>
                    <a:pt x="25400" y="2923980"/>
                    <a:pt x="63500" y="2953190"/>
                  </a:cubicBezTo>
                  <a:cubicBezTo>
                    <a:pt x="91440" y="2997640"/>
                    <a:pt x="140970" y="3028120"/>
                    <a:pt x="216920" y="3028120"/>
                  </a:cubicBezTo>
                  <a:lnTo>
                    <a:pt x="5575349" y="3028120"/>
                  </a:lnTo>
                  <a:cubicBezTo>
                    <a:pt x="5662979" y="3028120"/>
                    <a:pt x="5734099" y="2957000"/>
                    <a:pt x="5734099" y="2869370"/>
                  </a:cubicBezTo>
                  <a:lnTo>
                    <a:pt x="5734099" y="208926"/>
                  </a:lnTo>
                  <a:cubicBezTo>
                    <a:pt x="5734099" y="149860"/>
                    <a:pt x="5708699" y="104140"/>
                    <a:pt x="5670599" y="74930"/>
                  </a:cubicBezTo>
                  <a:close/>
                  <a:moveTo>
                    <a:pt x="12700" y="2826190"/>
                  </a:moveTo>
                  <a:lnTo>
                    <a:pt x="12700" y="158750"/>
                  </a:lnTo>
                  <a:cubicBezTo>
                    <a:pt x="12700" y="78740"/>
                    <a:pt x="78740" y="12700"/>
                    <a:pt x="158750" y="12700"/>
                  </a:cubicBezTo>
                  <a:lnTo>
                    <a:pt x="5535979" y="12700"/>
                  </a:lnTo>
                  <a:cubicBezTo>
                    <a:pt x="5615989" y="12700"/>
                    <a:pt x="5682029" y="78740"/>
                    <a:pt x="5682029" y="158750"/>
                  </a:cubicBezTo>
                  <a:lnTo>
                    <a:pt x="5682029" y="2826190"/>
                  </a:lnTo>
                  <a:cubicBezTo>
                    <a:pt x="5682029" y="2906200"/>
                    <a:pt x="5615989" y="2972240"/>
                    <a:pt x="5535979" y="2972240"/>
                  </a:cubicBezTo>
                  <a:lnTo>
                    <a:pt x="158750" y="2972240"/>
                  </a:lnTo>
                  <a:cubicBezTo>
                    <a:pt x="78740" y="2972240"/>
                    <a:pt x="12700" y="2907470"/>
                    <a:pt x="12700" y="28261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2105025" y="2158401"/>
            <a:ext cx="5753100" cy="5970198"/>
          </a:xfrm>
          <a:custGeom>
            <a:avLst/>
            <a:gdLst/>
            <a:ahLst/>
            <a:cxnLst/>
            <a:rect r="r" b="b" t="t" l="l"/>
            <a:pathLst>
              <a:path h="5970198" w="5753100">
                <a:moveTo>
                  <a:pt x="0" y="0"/>
                </a:moveTo>
                <a:lnTo>
                  <a:pt x="5753100" y="0"/>
                </a:lnTo>
                <a:lnTo>
                  <a:pt x="5753100" y="5970198"/>
                </a:lnTo>
                <a:lnTo>
                  <a:pt x="0" y="59701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6" id="6"/>
          <p:cNvGrpSpPr/>
          <p:nvPr/>
        </p:nvGrpSpPr>
        <p:grpSpPr>
          <a:xfrm rot="0">
            <a:off x="9296400" y="2652712"/>
            <a:ext cx="6886575" cy="4331970"/>
            <a:chOff x="0" y="0"/>
            <a:chExt cx="9182100" cy="5775960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-57150"/>
              <a:ext cx="9182100" cy="44259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480"/>
                </a:lnSpc>
              </a:pPr>
              <a:r>
                <a:rPr lang="en-US" b="true" sz="5400" spc="-135">
                  <a:solidFill>
                    <a:srgbClr val="000000"/>
                  </a:solidFill>
                  <a:latin typeface="Gatwick Ultra-Bold"/>
                  <a:ea typeface="Gatwick Ultra-Bold"/>
                  <a:cs typeface="Gatwick Ultra-Bold"/>
                  <a:sym typeface="Gatwick Ultra-Bold"/>
                </a:rPr>
                <a:t>Akibat Jika Tidak Menjaga Adab dan Kebersihan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4708525"/>
              <a:ext cx="9182100" cy="10674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Jika kita tidak menjaga adab dan kebersihan, teman akan menjauh dan kita bisa sakit.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description>Presentasi - Aku Anak Hebat</dc:description>
  <dc:identifier>DAHB8GK-6iI</dc:identifier>
  <dcterms:modified xsi:type="dcterms:W3CDTF">2011-08-01T06:04:30Z</dcterms:modified>
  <cp:revision>1</cp:revision>
  <dc:title>Presentasi - Aku Anak Hebat</dc:title>
</cp:coreProperties>
</file>